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4.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5.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6.xml" ContentType="application/vnd.openxmlformats-officedocument.presentationml.comments+xml"/>
  <Override PartName="/ppt/notesSlides/notesSlide33.xml" ContentType="application/vnd.openxmlformats-officedocument.presentationml.notesSlide+xml"/>
  <Override PartName="/ppt/comments/comment7.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8.xml" ContentType="application/vnd.openxmlformats-officedocument.presentationml.comments+xml"/>
  <Override PartName="/ppt/notesSlides/notesSlide36.xml" ContentType="application/vnd.openxmlformats-officedocument.presentationml.notesSlide+xml"/>
  <Override PartName="/ppt/comments/comment9.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2" r:id="rId14"/>
    <p:sldId id="273" r:id="rId15"/>
    <p:sldId id="339" r:id="rId16"/>
    <p:sldId id="274" r:id="rId17"/>
    <p:sldId id="340" r:id="rId18"/>
    <p:sldId id="275" r:id="rId19"/>
    <p:sldId id="276" r:id="rId20"/>
    <p:sldId id="277" r:id="rId21"/>
    <p:sldId id="278" r:id="rId22"/>
    <p:sldId id="279" r:id="rId23"/>
    <p:sldId id="267" r:id="rId24"/>
    <p:sldId id="280" r:id="rId25"/>
    <p:sldId id="268" r:id="rId26"/>
    <p:sldId id="270" r:id="rId27"/>
    <p:sldId id="269"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4" r:id="rId71"/>
    <p:sldId id="325" r:id="rId72"/>
    <p:sldId id="326" r:id="rId73"/>
    <p:sldId id="327" r:id="rId74"/>
    <p:sldId id="338" r:id="rId75"/>
    <p:sldId id="328" r:id="rId76"/>
    <p:sldId id="329" r:id="rId77"/>
    <p:sldId id="330" r:id="rId78"/>
    <p:sldId id="331" r:id="rId79"/>
    <p:sldId id="332" r:id="rId80"/>
    <p:sldId id="333" r:id="rId81"/>
    <p:sldId id="335" r:id="rId82"/>
    <p:sldId id="336" r:id="rId83"/>
    <p:sldId id="337" r:id="rId84"/>
  </p:sldIdLst>
  <p:sldSz cx="9144000" cy="6858000" type="screen4x3"/>
  <p:notesSz cx="7099300" cy="10234613"/>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ＭＳ Ｐゴシック" panose="020B0600070205080204" pitchFamily="34" charset="-128"/>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ＭＳ Ｐゴシック" panose="020B0600070205080204" pitchFamily="34" charset="-128"/>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ＭＳ Ｐゴシック" panose="020B0600070205080204" pitchFamily="34" charset="-128"/>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ＭＳ Ｐゴシック" panose="020B0600070205080204" pitchFamily="34" charset="-128"/>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 clrIdx="0"/>
  <p:cmAuthor id="2" name="WinuE" initials="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EAEA"/>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87" autoAdjust="0"/>
  </p:normalViewPr>
  <p:slideViewPr>
    <p:cSldViewPr>
      <p:cViewPr varScale="1">
        <p:scale>
          <a:sx n="83" d="100"/>
          <a:sy n="83" d="100"/>
        </p:scale>
        <p:origin x="102" y="492"/>
      </p:cViewPr>
      <p:guideLst>
        <p:guide orient="horz" pos="2160"/>
        <p:guide pos="2880"/>
      </p:guideLst>
    </p:cSldViewPr>
  </p:slideViewPr>
  <p:outlineViewPr>
    <p:cViewPr varScale="1">
      <p:scale>
        <a:sx n="170" d="200"/>
        <a:sy n="170" d="200"/>
      </p:scale>
      <p:origin x="0" y="13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1-12-13T10:26:16.003" idx="1">
    <p:pos x="655360" y="0"/>
    <p:text>"Y ¿qué es el Soporte Vital Básico?"
Los tres primeros eslabones de la cadena. 
RECALCAR: cuanto antes se inicie más probabilidades de éxito. 
¡ANTES DE LOS 4 MINUTOS!
Para los dos primeros eslabones no hace falta ningún tipo de material.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1-12-12T23:32:28.003" idx="1">
    <p:pos x="655360" y="0"/>
    <p:text>Si os fijáis en esta diapositiva, "¿donde ocurren las paradas fuera del hospital? y ¿quién creéis que puede atender primero a esa persona?"
RECALCAR que ellos mismos, familiares, amigos, vecinos o cualquier persona que esté cerca de la que sufre una parada, son los que deben activar la Cadena de Supervivencia.
Cuanta más gente conozca esta Cadena, más opciones de salir adelante con las mínimas secuelas tendrá esa persona. Recordar que a partir de los 4 minutos, el cerebro comienza a morir.</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1-12-12T23:02:52.003" idx="1">
    <p:pos x="655360" y="0"/>
    <p:text>"Y ¿qué es eso de una PARADA?"
Cuando  una persona deja de respirar, se produce una parada respiratoria y cuando su corazón deja de latir, se llama PARADA CARDIACA. 
La PARADA CARDIORESPIRATORIA, es decir la falta de respiración y de latido cardiaco, puede ocurrir tras un infarto del corazon, un ahogamiento, un atragantamiento....
Para no confundir al alumno, podemos simplificar dejando claro que un paciente inconsciente, que no respira o respira de forma anormal (apoyo con el vídeo o con una demostración del profesor), no tiene tos ni se mueve, está en parada cardiorespiratoria.</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1-12-13T12:20:45.004" idx="1">
    <p:pos x="5701632" y="0"/>
    <p:text>Esta diapositiva debe servir para asegurarnos de que todo el mundo llama al número correcto (112).
Todavía hay gente que marca el 091, 092..., retrasando la activación de la cadena.
COMENTAR: "Aquí véis que desde que se activa la cadena de supervivencia hasta que la persona accede a un hospital, la coordinación se realiza a través del número 112. Es muy importante que lo memoricéis."
Y pasamos a explicar la Reanimación Cardio Pulmonar (siguiente diapositiva).</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1-12-13T12:28:27.003" idx="1">
    <p:pos x="655360" y="0"/>
    <p:text>Hablamos de Reanimación Cardio CEREBRO Pulmonar (RCCP) por la importancia que tiene el proteger el cerebro.
Los niños ya deben decirnos a partir de qué minuto se empiezan a morir las neuronas (a partir del minuto 4). Les preguntamos: "¿Cuándo empieza a dañarse el cerebro en una parada?"
IMPORTANTE: para que entiendan el por qué de la RCCP, el concepto SUSTITUIR LO QUE FALTA, nos ayudará. 
El masaje cardíaco sustituye al latido del corazón.
La ventilación boca a boca sustituye a la respiración.</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1-12-12T22:49:17" idx="1">
    <p:pos x="0" y="0"/>
    <p:text>"¿Alguna vez os ha tocado ver a una persona que sufre una parada cardiorespiratoria?"
Dejamos, si hay algún alumno con alguna experiencia, que nos lo cuente. No alargar la discusión.
Tratamos de IMPACTAR a los alumnos con un mensaje corto y contundente: "¿Os gustaría salvar la vida de una persona? Pues si aprendemos en estos dos días de qué va eso de la Cadena de Supervivencia y el Soporte Vital Básico, algún día podréis llegar a hacerlo.</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11-12-12T22:49:17" idx="1">
    <p:pos x="0" y="0"/>
    <p:text>"¿Alguna vez os ha tocado ver a una persona que sufre una parada cardiorespiratoria?"
Dejamos, si hay algún alumno con alguna experiencia, que nos lo cuente. No alargar la discusión.
Tratamos de IMPACTAR a los alumnos con un mensaje corto y contundente: "¿Os gustaría salvar la vida de una persona? Pues si aprendemos en estos dos días de qué va eso de la Cadena de Supervivencia y el Soporte Vital Básico, algún día podréis llegar a hacerlo.</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1-12-13T12:48:17.003" idx="1">
    <p:pos x="655360" y="0"/>
    <p:text>El cuarto eslabón de la cadena de supervivencia son  los cuidados avanzados que comienzan en las ambulancias y se continúan en los hospitales.
RECALCAR: aunque la desfibrilación y los cuidados avanzados (3º y 4º eslabones) sean los que se realizan con más aparatos, parezcan los más espectaculares y los haga gente sanitaria especializada, dejar claro que no tendrán ningún éxito si no se han hecho bien y rápidoel 1º y el 2º eslabón.
Mantener el corazón y el cerebro vivos hasta que llega un desfibrilador y la ayuda de los sanitarios es una tarea igual de importante que éstos.
"Y ¿sabéis quién va a realizar esa tarea tan importante a partir de hoy? VOSOTROS."
</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11-12-13T09:01:15.003" idx="1">
    <p:pos x="655360" y="0"/>
    <p:text>"Entonces, ¿que es la Cadena de Supervivencia?"
Es una secuencia ordenada de actuaciones, todas de igual importancia, dirigidas a aumentar las probabilidades de supervivencia con mínimas secuelas.
EXPLICAR cada eslabón por órden.
MUY IMPORTANTE: Aunque los eslabones 3 y 4 parezcan más importantes o espectaculares, si no se activan los eslabones 1 y 2 de forma correcta, o se hace demasiado tarde, la persona tendrá menos posibilidades de salir adelante, o lo hará con graves secuelas neurológicas.
Y son ellos los que van a activar la cadena y comenzar con los dos primeros eslabones.
¡TODO EL MUNDO QUE PARTICIPA EN LA CADENA DE SUPERVIVENCIA ES IGUAL DE IMPORTANTE!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a:extLst>
              <a:ext uri="{FF2B5EF4-FFF2-40B4-BE49-F238E27FC236}">
                <a16:creationId xmlns:a16="http://schemas.microsoft.com/office/drawing/2014/main" id="{214A7D95-250B-4D52-AE29-FAF26A410FE6}"/>
              </a:ext>
            </a:extLst>
          </p:cNvPr>
          <p:cNvSpPr>
            <a:spLocks noChangeArrowheads="1"/>
          </p:cNvSpPr>
          <p:nvPr/>
        </p:nvSpPr>
        <p:spPr bwMode="auto">
          <a:xfrm>
            <a:off x="0" y="0"/>
            <a:ext cx="7099300" cy="10234613"/>
          </a:xfrm>
          <a:prstGeom prst="roundRect">
            <a:avLst>
              <a:gd name="adj" fmla="val 19"/>
            </a:avLst>
          </a:prstGeom>
          <a:solidFill>
            <a:srgbClr val="FFFFFF"/>
          </a:solidFill>
          <a:ln w="9525" cap="flat">
            <a:noFill/>
            <a:round/>
            <a:headEnd/>
            <a:tailEnd/>
          </a:ln>
          <a:effectLst/>
        </p:spPr>
        <p:txBody>
          <a:bodyPr wrap="none" anchor="ctr"/>
          <a:lstStyle/>
          <a:p>
            <a:pPr>
              <a:buFont typeface="Times New Roman" pitchFamily="16" charset="0"/>
              <a:buNone/>
              <a:defRPr/>
            </a:pPr>
            <a:endParaRPr lang="es-ES">
              <a:latin typeface="Times New Roman" pitchFamily="16" charset="0"/>
              <a:ea typeface="ＭＳ Ｐゴシック" pitchFamily="32" charset="-128"/>
            </a:endParaRPr>
          </a:p>
        </p:txBody>
      </p:sp>
      <p:sp>
        <p:nvSpPr>
          <p:cNvPr id="2050" name="Text Box 2">
            <a:extLst>
              <a:ext uri="{FF2B5EF4-FFF2-40B4-BE49-F238E27FC236}">
                <a16:creationId xmlns:a16="http://schemas.microsoft.com/office/drawing/2014/main" id="{C9DB5052-46C5-443B-9F9A-FFE6BEB6C9B8}"/>
              </a:ext>
            </a:extLst>
          </p:cNvPr>
          <p:cNvSpPr txBox="1">
            <a:spLocks noChangeArrowheads="1"/>
          </p:cNvSpPr>
          <p:nvPr/>
        </p:nvSpPr>
        <p:spPr bwMode="auto">
          <a:xfrm>
            <a:off x="0" y="0"/>
            <a:ext cx="3076575" cy="511175"/>
          </a:xfrm>
          <a:prstGeom prst="rect">
            <a:avLst/>
          </a:prstGeom>
          <a:noFill/>
          <a:ln w="9525" cap="flat">
            <a:noFill/>
            <a:round/>
            <a:headEnd/>
            <a:tailEnd/>
          </a:ln>
          <a:effectLst/>
        </p:spPr>
        <p:txBody>
          <a:bodyPr wrap="none" anchor="ctr"/>
          <a:lstStyle/>
          <a:p>
            <a:pPr>
              <a:buFont typeface="Times New Roman" pitchFamily="16" charset="0"/>
              <a:buNone/>
              <a:defRPr/>
            </a:pPr>
            <a:endParaRPr lang="es-ES">
              <a:latin typeface="Times New Roman" pitchFamily="16" charset="0"/>
              <a:ea typeface="ＭＳ Ｐゴシック" pitchFamily="32" charset="-128"/>
            </a:endParaRPr>
          </a:p>
        </p:txBody>
      </p:sp>
      <p:sp>
        <p:nvSpPr>
          <p:cNvPr id="2051" name="Text Box 3">
            <a:extLst>
              <a:ext uri="{FF2B5EF4-FFF2-40B4-BE49-F238E27FC236}">
                <a16:creationId xmlns:a16="http://schemas.microsoft.com/office/drawing/2014/main" id="{1D91FB10-39BD-44A0-9B11-99FF4C38DDCA}"/>
              </a:ext>
            </a:extLst>
          </p:cNvPr>
          <p:cNvSpPr txBox="1">
            <a:spLocks noChangeArrowheads="1"/>
          </p:cNvSpPr>
          <p:nvPr/>
        </p:nvSpPr>
        <p:spPr bwMode="auto">
          <a:xfrm>
            <a:off x="4022725" y="0"/>
            <a:ext cx="3076575" cy="511175"/>
          </a:xfrm>
          <a:prstGeom prst="rect">
            <a:avLst/>
          </a:prstGeom>
          <a:noFill/>
          <a:ln w="9525" cap="flat">
            <a:noFill/>
            <a:round/>
            <a:headEnd/>
            <a:tailEnd/>
          </a:ln>
          <a:effectLst/>
        </p:spPr>
        <p:txBody>
          <a:bodyPr wrap="none" anchor="ctr"/>
          <a:lstStyle/>
          <a:p>
            <a:pPr>
              <a:buFont typeface="Times New Roman" pitchFamily="16" charset="0"/>
              <a:buNone/>
              <a:defRPr/>
            </a:pPr>
            <a:endParaRPr lang="es-ES">
              <a:latin typeface="Times New Roman" pitchFamily="16" charset="0"/>
              <a:ea typeface="ＭＳ Ｐゴシック" pitchFamily="32" charset="-128"/>
            </a:endParaRPr>
          </a:p>
        </p:txBody>
      </p:sp>
      <p:sp>
        <p:nvSpPr>
          <p:cNvPr id="82949" name="Rectangle 4">
            <a:extLst>
              <a:ext uri="{FF2B5EF4-FFF2-40B4-BE49-F238E27FC236}">
                <a16:creationId xmlns:a16="http://schemas.microsoft.com/office/drawing/2014/main" id="{A83476F1-257E-4E47-81B9-1338D0CC99CD}"/>
              </a:ext>
            </a:extLst>
          </p:cNvPr>
          <p:cNvSpPr>
            <a:spLocks noGrp="1" noChangeArrowheads="1"/>
          </p:cNvSpPr>
          <p:nvPr>
            <p:ph type="sldImg"/>
          </p:nvPr>
        </p:nvSpPr>
        <p:spPr bwMode="auto">
          <a:xfrm>
            <a:off x="992188" y="768350"/>
            <a:ext cx="5113337" cy="38354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FF1CF260-C9B7-41B0-8DA5-B34A342FA7C1}"/>
              </a:ext>
            </a:extLst>
          </p:cNvPr>
          <p:cNvSpPr>
            <a:spLocks noGrp="1" noChangeArrowheads="1"/>
          </p:cNvSpPr>
          <p:nvPr>
            <p:ph type="body"/>
          </p:nvPr>
        </p:nvSpPr>
        <p:spPr bwMode="auto">
          <a:xfrm>
            <a:off x="946150" y="4860925"/>
            <a:ext cx="5205413" cy="4603750"/>
          </a:xfrm>
          <a:prstGeom prst="rect">
            <a:avLst/>
          </a:prstGeom>
          <a:noFill/>
          <a:ln w="9525" cap="flat">
            <a:noFill/>
            <a:round/>
            <a:headEnd/>
            <a:tailEnd/>
          </a:ln>
          <a:effectLst/>
        </p:spPr>
        <p:txBody>
          <a:bodyPr vert="horz" wrap="square" lIns="99000" tIns="49680" rIns="99000" bIns="49680" numCol="1" anchor="t" anchorCtr="0" compatLnSpc="1">
            <a:prstTxWarp prst="textNoShape">
              <a:avLst/>
            </a:prstTxWarp>
          </a:bodyPr>
          <a:lstStyle/>
          <a:p>
            <a:pPr lvl="0"/>
            <a:endParaRPr lang="es-ES" noProof="0"/>
          </a:p>
        </p:txBody>
      </p:sp>
      <p:sp>
        <p:nvSpPr>
          <p:cNvPr id="2054" name="Text Box 6">
            <a:extLst>
              <a:ext uri="{FF2B5EF4-FFF2-40B4-BE49-F238E27FC236}">
                <a16:creationId xmlns:a16="http://schemas.microsoft.com/office/drawing/2014/main" id="{3C50576D-BBC8-4364-BB9C-478064A47B7F}"/>
              </a:ext>
            </a:extLst>
          </p:cNvPr>
          <p:cNvSpPr txBox="1">
            <a:spLocks noChangeArrowheads="1"/>
          </p:cNvSpPr>
          <p:nvPr/>
        </p:nvSpPr>
        <p:spPr bwMode="auto">
          <a:xfrm>
            <a:off x="0" y="9723438"/>
            <a:ext cx="3076575" cy="511175"/>
          </a:xfrm>
          <a:prstGeom prst="rect">
            <a:avLst/>
          </a:prstGeom>
          <a:noFill/>
          <a:ln w="9525" cap="flat">
            <a:noFill/>
            <a:round/>
            <a:headEnd/>
            <a:tailEnd/>
          </a:ln>
          <a:effectLst/>
        </p:spPr>
        <p:txBody>
          <a:bodyPr wrap="none" anchor="ctr"/>
          <a:lstStyle/>
          <a:p>
            <a:pPr>
              <a:buFont typeface="Times New Roman" pitchFamily="16" charset="0"/>
              <a:buNone/>
              <a:defRPr/>
            </a:pPr>
            <a:endParaRPr lang="es-ES">
              <a:latin typeface="Times New Roman" pitchFamily="16" charset="0"/>
              <a:ea typeface="ＭＳ Ｐゴシック" pitchFamily="32" charset="-128"/>
            </a:endParaRPr>
          </a:p>
        </p:txBody>
      </p:sp>
      <p:sp>
        <p:nvSpPr>
          <p:cNvPr id="2055" name="Rectangle 7">
            <a:extLst>
              <a:ext uri="{FF2B5EF4-FFF2-40B4-BE49-F238E27FC236}">
                <a16:creationId xmlns:a16="http://schemas.microsoft.com/office/drawing/2014/main" id="{C485E456-8DC2-4935-BF57-6AE967821CED}"/>
              </a:ext>
            </a:extLst>
          </p:cNvPr>
          <p:cNvSpPr>
            <a:spLocks noGrp="1" noChangeArrowheads="1"/>
          </p:cNvSpPr>
          <p:nvPr>
            <p:ph type="sldNum"/>
          </p:nvPr>
        </p:nvSpPr>
        <p:spPr bwMode="auto">
          <a:xfrm>
            <a:off x="4022725" y="9723438"/>
            <a:ext cx="3074988" cy="509587"/>
          </a:xfrm>
          <a:prstGeom prst="rect">
            <a:avLst/>
          </a:prstGeom>
          <a:noFill/>
          <a:ln w="9525" cap="flat">
            <a:noFill/>
            <a:round/>
            <a:headEnd/>
            <a:tailEnd/>
          </a:ln>
          <a:effectLst/>
        </p:spPr>
        <p:txBody>
          <a:bodyPr vert="horz" wrap="square" lIns="99000" tIns="49680" rIns="99000" bIns="4968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300">
                <a:solidFill>
                  <a:srgbClr val="000000"/>
                </a:solidFill>
              </a:defRPr>
            </a:lvl1pPr>
          </a:lstStyle>
          <a:p>
            <a:fld id="{FAA5381C-294B-4BEF-A6C5-A9F0EF111C93}"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75D7FB2C-F91C-48E1-8EF1-08ADD0795DE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C065FFC0-A2A9-477A-9450-61DF916A7C76}" type="slidenum">
              <a:rPr lang="es-ES" altLang="es-ES" sz="1300">
                <a:solidFill>
                  <a:srgbClr val="000000"/>
                </a:solidFill>
              </a:rPr>
              <a:pPr eaLnBrk="1" hangingPunct="1"/>
              <a:t>1</a:t>
            </a:fld>
            <a:endParaRPr lang="es-ES" altLang="es-ES" sz="1300">
              <a:solidFill>
                <a:srgbClr val="000000"/>
              </a:solidFill>
            </a:endParaRPr>
          </a:p>
        </p:txBody>
      </p:sp>
      <p:sp>
        <p:nvSpPr>
          <p:cNvPr id="83971" name="Rectangle 1">
            <a:extLst>
              <a:ext uri="{FF2B5EF4-FFF2-40B4-BE49-F238E27FC236}">
                <a16:creationId xmlns:a16="http://schemas.microsoft.com/office/drawing/2014/main" id="{1C4FE561-8144-430C-9FF4-7FDD58EFC37E}"/>
              </a:ext>
            </a:extLst>
          </p:cNvPr>
          <p:cNvSpPr txBox="1">
            <a:spLocks noChangeArrowheads="1" noTextEdit="1"/>
          </p:cNvSpPr>
          <p:nvPr>
            <p:ph type="sldImg"/>
          </p:nvPr>
        </p:nvSpPr>
        <p:spPr>
          <a:xfrm>
            <a:off x="992188" y="768350"/>
            <a:ext cx="5114925" cy="3836988"/>
          </a:xfrm>
          <a:solidFill>
            <a:srgbClr val="FFFFFF"/>
          </a:solidFill>
          <a:ln/>
        </p:spPr>
      </p:sp>
      <p:sp>
        <p:nvSpPr>
          <p:cNvPr id="83972" name="Text Box 2">
            <a:extLst>
              <a:ext uri="{FF2B5EF4-FFF2-40B4-BE49-F238E27FC236}">
                <a16:creationId xmlns:a16="http://schemas.microsoft.com/office/drawing/2014/main" id="{1A843752-D913-47E2-BEA4-0D6C4D9248C3}"/>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83973" name="Text Box 3">
            <a:extLst>
              <a:ext uri="{FF2B5EF4-FFF2-40B4-BE49-F238E27FC236}">
                <a16:creationId xmlns:a16="http://schemas.microsoft.com/office/drawing/2014/main" id="{83C8F14F-3274-43FC-B69F-97DFE47F2397}"/>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4A2F34C3-9C61-41E6-8C71-4A6E8369EC53}" type="slidenum">
              <a:rPr lang="es-ES" altLang="es-ES" sz="1300">
                <a:solidFill>
                  <a:srgbClr val="000000"/>
                </a:solidFill>
              </a:rPr>
              <a:pPr algn="r" eaLnBrk="1" hangingPunct="1">
                <a:buClrTx/>
                <a:buFontTx/>
                <a:buNone/>
              </a:pPr>
              <a:t>1</a:t>
            </a:fld>
            <a:endParaRPr lang="es-ES" altLang="es-ES" sz="13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AD0C2C7A-1C23-49E4-8090-910BA8535BD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71C01540-A4DB-4705-BCE2-7B9D2781B8C8}" type="slidenum">
              <a:rPr lang="es-ES" altLang="es-ES" sz="1300">
                <a:solidFill>
                  <a:srgbClr val="000000"/>
                </a:solidFill>
              </a:rPr>
              <a:pPr eaLnBrk="1" hangingPunct="1"/>
              <a:t>10</a:t>
            </a:fld>
            <a:endParaRPr lang="es-ES" altLang="es-ES" sz="1300">
              <a:solidFill>
                <a:srgbClr val="000000"/>
              </a:solidFill>
            </a:endParaRPr>
          </a:p>
        </p:txBody>
      </p:sp>
      <p:sp>
        <p:nvSpPr>
          <p:cNvPr id="93187" name="Rectangle 1">
            <a:extLst>
              <a:ext uri="{FF2B5EF4-FFF2-40B4-BE49-F238E27FC236}">
                <a16:creationId xmlns:a16="http://schemas.microsoft.com/office/drawing/2014/main" id="{4802FD73-F595-46D4-BF5D-C870C6C3F6CD}"/>
              </a:ext>
            </a:extLst>
          </p:cNvPr>
          <p:cNvSpPr txBox="1">
            <a:spLocks noChangeArrowheads="1" noTextEdit="1"/>
          </p:cNvSpPr>
          <p:nvPr>
            <p:ph type="sldImg"/>
          </p:nvPr>
        </p:nvSpPr>
        <p:spPr>
          <a:xfrm>
            <a:off x="992188" y="768350"/>
            <a:ext cx="5114925" cy="3836988"/>
          </a:xfrm>
          <a:solidFill>
            <a:srgbClr val="FFFFFF"/>
          </a:solidFill>
          <a:ln/>
        </p:spPr>
      </p:sp>
      <p:sp>
        <p:nvSpPr>
          <p:cNvPr id="93188" name="Rectangle 2">
            <a:extLst>
              <a:ext uri="{FF2B5EF4-FFF2-40B4-BE49-F238E27FC236}">
                <a16:creationId xmlns:a16="http://schemas.microsoft.com/office/drawing/2014/main" id="{0971CA76-97E2-40F9-B936-4D515C0EF1A5}"/>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7B1290E7-A8A0-4795-AC6F-65A34845934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BCB15FC-E5A6-42A6-93B0-AD0E2738959B}" type="slidenum">
              <a:rPr lang="es-ES" altLang="es-ES" sz="1300">
                <a:solidFill>
                  <a:srgbClr val="000000"/>
                </a:solidFill>
              </a:rPr>
              <a:pPr eaLnBrk="1" hangingPunct="1"/>
              <a:t>11</a:t>
            </a:fld>
            <a:endParaRPr lang="es-ES" altLang="es-ES" sz="1300">
              <a:solidFill>
                <a:srgbClr val="000000"/>
              </a:solidFill>
            </a:endParaRPr>
          </a:p>
        </p:txBody>
      </p:sp>
      <p:sp>
        <p:nvSpPr>
          <p:cNvPr id="94211" name="Text Box 1">
            <a:extLst>
              <a:ext uri="{FF2B5EF4-FFF2-40B4-BE49-F238E27FC236}">
                <a16:creationId xmlns:a16="http://schemas.microsoft.com/office/drawing/2014/main" id="{C2986207-4150-45BB-BCD1-3CFC925B8417}"/>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A63E51A4-5091-4A65-B801-F5E39F269765}" type="slidenum">
              <a:rPr lang="es-ES" altLang="es-ES" sz="1300">
                <a:solidFill>
                  <a:srgbClr val="000000"/>
                </a:solidFill>
              </a:rPr>
              <a:pPr algn="r" eaLnBrk="1" hangingPunct="1">
                <a:buClrTx/>
                <a:buFontTx/>
                <a:buNone/>
              </a:pPr>
              <a:t>11</a:t>
            </a:fld>
            <a:endParaRPr lang="es-ES" altLang="es-ES" sz="1300">
              <a:solidFill>
                <a:srgbClr val="000000"/>
              </a:solidFill>
            </a:endParaRPr>
          </a:p>
        </p:txBody>
      </p:sp>
      <p:sp>
        <p:nvSpPr>
          <p:cNvPr id="94212" name="Rectangle 2">
            <a:extLst>
              <a:ext uri="{FF2B5EF4-FFF2-40B4-BE49-F238E27FC236}">
                <a16:creationId xmlns:a16="http://schemas.microsoft.com/office/drawing/2014/main" id="{6A29C1EA-E6DD-41A2-B7D7-2C081FFBD113}"/>
              </a:ext>
            </a:extLst>
          </p:cNvPr>
          <p:cNvSpPr txBox="1">
            <a:spLocks noChangeArrowheads="1" noTextEdit="1"/>
          </p:cNvSpPr>
          <p:nvPr>
            <p:ph type="sldImg"/>
          </p:nvPr>
        </p:nvSpPr>
        <p:spPr>
          <a:xfrm>
            <a:off x="992188" y="768350"/>
            <a:ext cx="5114925" cy="3836988"/>
          </a:xfrm>
          <a:solidFill>
            <a:srgbClr val="FFFFFF"/>
          </a:solidFill>
          <a:ln/>
        </p:spPr>
      </p:sp>
      <p:sp>
        <p:nvSpPr>
          <p:cNvPr id="94213" name="Text Box 3">
            <a:extLst>
              <a:ext uri="{FF2B5EF4-FFF2-40B4-BE49-F238E27FC236}">
                <a16:creationId xmlns:a16="http://schemas.microsoft.com/office/drawing/2014/main" id="{C7F0186B-5081-4B40-A245-5039D5DE38C9}"/>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Fijaros en esta diapositiva, </a:t>
            </a:r>
            <a:r>
              <a:rPr lang="es-ES" altLang="es-ES" sz="1200" b="1">
                <a:solidFill>
                  <a:srgbClr val="000000"/>
                </a:solidFill>
              </a:rPr>
              <a:t>¿dónde ocurren las paradas fuera del hospital?. ¿Quiénes creéis que pueden atender primero a esos pacientes?</a:t>
            </a:r>
          </a:p>
          <a:p>
            <a:pPr eaLnBrk="1" hangingPunct="1">
              <a:spcBef>
                <a:spcPts val="450"/>
              </a:spcBef>
              <a:buClrTx/>
              <a:buFontTx/>
              <a:buNone/>
            </a:pPr>
            <a:endParaRPr lang="es-ES" altLang="es-ES" sz="1200" b="1">
              <a:solidFill>
                <a:srgbClr val="000000"/>
              </a:solidFill>
            </a:endParaRPr>
          </a:p>
          <a:p>
            <a:pPr eaLnBrk="1" hangingPunct="1">
              <a:spcBef>
                <a:spcPts val="450"/>
              </a:spcBef>
              <a:buClrTx/>
              <a:buFontTx/>
              <a:buNone/>
            </a:pPr>
            <a:r>
              <a:rPr lang="es-ES" altLang="es-ES" sz="1200">
                <a:solidFill>
                  <a:srgbClr val="000000"/>
                </a:solidFill>
              </a:rPr>
              <a:t>RECALCAR que los familiares, amigos, vecinos o cualquier persona que se encuentre cerca, son los primeros intervinientes, y los responsables de activar la CADENA DE SUPERVIVENCIA. Cuanta mas gente conozca la cadena de supervivencia, mas opciones de supervivencia tendrá la persona que sufra una parada.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385A83D-9E95-492A-83E1-75A508C39D6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C62EB3D-DCDE-4C2F-B588-917B4E206955}" type="slidenum">
              <a:rPr lang="es-ES" altLang="es-ES" sz="1300">
                <a:solidFill>
                  <a:srgbClr val="000000"/>
                </a:solidFill>
              </a:rPr>
              <a:pPr eaLnBrk="1" hangingPunct="1"/>
              <a:t>12</a:t>
            </a:fld>
            <a:endParaRPr lang="es-ES" altLang="es-ES" sz="1300">
              <a:solidFill>
                <a:srgbClr val="000000"/>
              </a:solidFill>
            </a:endParaRPr>
          </a:p>
        </p:txBody>
      </p:sp>
      <p:sp>
        <p:nvSpPr>
          <p:cNvPr id="95235" name="Rectangle 1">
            <a:extLst>
              <a:ext uri="{FF2B5EF4-FFF2-40B4-BE49-F238E27FC236}">
                <a16:creationId xmlns:a16="http://schemas.microsoft.com/office/drawing/2014/main" id="{444C3710-0F10-4367-B153-174AADC48D69}"/>
              </a:ext>
            </a:extLst>
          </p:cNvPr>
          <p:cNvSpPr txBox="1">
            <a:spLocks noChangeArrowheads="1" noTextEdit="1"/>
          </p:cNvSpPr>
          <p:nvPr>
            <p:ph type="sldImg"/>
          </p:nvPr>
        </p:nvSpPr>
        <p:spPr>
          <a:xfrm>
            <a:off x="992188" y="768350"/>
            <a:ext cx="5114925" cy="3836988"/>
          </a:xfrm>
          <a:solidFill>
            <a:srgbClr val="FFFFFF"/>
          </a:solidFill>
          <a:ln/>
        </p:spPr>
      </p:sp>
      <p:sp>
        <p:nvSpPr>
          <p:cNvPr id="95236" name="Rectangle 2">
            <a:extLst>
              <a:ext uri="{FF2B5EF4-FFF2-40B4-BE49-F238E27FC236}">
                <a16:creationId xmlns:a16="http://schemas.microsoft.com/office/drawing/2014/main" id="{BAE7A073-A7A2-4D18-BB92-41CF50D59D12}"/>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E6D0431-1F20-4A21-BC87-EB537A51F9B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5BDAC15-09C8-4436-8218-9B976A98B96D}" type="slidenum">
              <a:rPr lang="es-ES" altLang="es-ES" sz="1300">
                <a:solidFill>
                  <a:srgbClr val="000000"/>
                </a:solidFill>
              </a:rPr>
              <a:pPr eaLnBrk="1" hangingPunct="1"/>
              <a:t>13</a:t>
            </a:fld>
            <a:endParaRPr lang="es-ES" altLang="es-ES" sz="1300">
              <a:solidFill>
                <a:srgbClr val="000000"/>
              </a:solidFill>
            </a:endParaRPr>
          </a:p>
        </p:txBody>
      </p:sp>
      <p:sp>
        <p:nvSpPr>
          <p:cNvPr id="96259" name="Rectangle 1">
            <a:extLst>
              <a:ext uri="{FF2B5EF4-FFF2-40B4-BE49-F238E27FC236}">
                <a16:creationId xmlns:a16="http://schemas.microsoft.com/office/drawing/2014/main" id="{BF1B13AB-94DB-4D52-B536-E54BCBF001BE}"/>
              </a:ext>
            </a:extLst>
          </p:cNvPr>
          <p:cNvSpPr txBox="1">
            <a:spLocks noChangeArrowheads="1" noTextEdit="1"/>
          </p:cNvSpPr>
          <p:nvPr>
            <p:ph type="sldImg"/>
          </p:nvPr>
        </p:nvSpPr>
        <p:spPr>
          <a:xfrm>
            <a:off x="992188" y="768350"/>
            <a:ext cx="5114925" cy="3836988"/>
          </a:xfrm>
          <a:solidFill>
            <a:srgbClr val="FFFFFF"/>
          </a:solidFill>
          <a:ln/>
        </p:spPr>
      </p:sp>
      <p:sp>
        <p:nvSpPr>
          <p:cNvPr id="96260" name="Text Box 2">
            <a:extLst>
              <a:ext uri="{FF2B5EF4-FFF2-40B4-BE49-F238E27FC236}">
                <a16:creationId xmlns:a16="http://schemas.microsoft.com/office/drawing/2014/main" id="{A116D1C0-641B-4EDF-ABAE-E04CA4C45ABD}"/>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Font typeface="Wingdings" panose="05000000000000000000" pitchFamily="2" charset="2"/>
              <a:buChar char=""/>
            </a:pPr>
            <a:r>
              <a:rPr lang="es-ES" altLang="es-ES" sz="1200" b="1">
                <a:solidFill>
                  <a:srgbClr val="000000"/>
                </a:solidFill>
              </a:rPr>
              <a:t>Con una mano en la frente y  otra en la barbilla, inclinar con suavidad la cabeza hacia atrás. </a:t>
            </a:r>
          </a:p>
          <a:p>
            <a:pPr eaLnBrk="1" hangingPunct="1">
              <a:spcBef>
                <a:spcPts val="450"/>
              </a:spcBef>
              <a:buFont typeface="Wingdings" panose="05000000000000000000" pitchFamily="2" charset="2"/>
              <a:buChar char=""/>
            </a:pPr>
            <a:r>
              <a:rPr lang="es-ES" altLang="es-ES" sz="1200" b="1">
                <a:solidFill>
                  <a:srgbClr val="000000"/>
                </a:solidFill>
              </a:rPr>
              <a:t>Con la punta de los dedos en el mentón abrir la boca.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1DB3E21-0A6F-49D5-90F6-3796BCE7A16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BA72E4B-FC94-4D14-AC34-7A1465816234}" type="slidenum">
              <a:rPr lang="es-ES" altLang="es-ES" sz="1300">
                <a:solidFill>
                  <a:srgbClr val="000000"/>
                </a:solidFill>
              </a:rPr>
              <a:pPr eaLnBrk="1" hangingPunct="1"/>
              <a:t>14</a:t>
            </a:fld>
            <a:endParaRPr lang="es-ES" altLang="es-ES" sz="1300">
              <a:solidFill>
                <a:srgbClr val="000000"/>
              </a:solidFill>
            </a:endParaRPr>
          </a:p>
        </p:txBody>
      </p:sp>
      <p:sp>
        <p:nvSpPr>
          <p:cNvPr id="97283" name="Rectangle 1">
            <a:extLst>
              <a:ext uri="{FF2B5EF4-FFF2-40B4-BE49-F238E27FC236}">
                <a16:creationId xmlns:a16="http://schemas.microsoft.com/office/drawing/2014/main" id="{8E10A8BF-F110-4647-9429-122DDC32B7A8}"/>
              </a:ext>
            </a:extLst>
          </p:cNvPr>
          <p:cNvSpPr txBox="1">
            <a:spLocks noChangeArrowheads="1" noTextEdit="1"/>
          </p:cNvSpPr>
          <p:nvPr>
            <p:ph type="sldImg"/>
          </p:nvPr>
        </p:nvSpPr>
        <p:spPr>
          <a:xfrm>
            <a:off x="992188" y="768350"/>
            <a:ext cx="5114925" cy="3836988"/>
          </a:xfrm>
          <a:solidFill>
            <a:srgbClr val="FFFFFF"/>
          </a:solidFill>
          <a:ln/>
        </p:spPr>
      </p:sp>
      <p:sp>
        <p:nvSpPr>
          <p:cNvPr id="97284" name="Text Box 2">
            <a:extLst>
              <a:ext uri="{FF2B5EF4-FFF2-40B4-BE49-F238E27FC236}">
                <a16:creationId xmlns:a16="http://schemas.microsoft.com/office/drawing/2014/main" id="{91C2D5B9-0AB2-42F5-A6B4-91835E6CF615}"/>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marL="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b="1">
                <a:solidFill>
                  <a:srgbClr val="000000"/>
                </a:solidFill>
              </a:rPr>
              <a:t>Tras la maniobra frente -mentón y sin emplear más de 10 seg. acercar nuestra mejilla a la boca de la víctima para:</a:t>
            </a:r>
          </a:p>
          <a:p>
            <a:pPr lvl="2" indent="0" eaLnBrk="1" hangingPunct="1">
              <a:spcBef>
                <a:spcPts val="450"/>
              </a:spcBef>
              <a:buClrTx/>
              <a:buFontTx/>
              <a:buNone/>
            </a:pPr>
            <a:r>
              <a:rPr lang="es-ES" altLang="es-ES" sz="1200" b="1" u="sng">
                <a:solidFill>
                  <a:srgbClr val="000000"/>
                </a:solidFill>
              </a:rPr>
              <a:t>Ver</a:t>
            </a:r>
            <a:r>
              <a:rPr lang="es-ES" altLang="es-ES" sz="1200">
                <a:solidFill>
                  <a:srgbClr val="000000"/>
                </a:solidFill>
              </a:rPr>
              <a:t> si mueve el pecho, </a:t>
            </a:r>
          </a:p>
          <a:p>
            <a:pPr lvl="2" indent="0" eaLnBrk="1" hangingPunct="1">
              <a:spcBef>
                <a:spcPts val="450"/>
              </a:spcBef>
              <a:buClrTx/>
              <a:buFontTx/>
              <a:buNone/>
            </a:pPr>
            <a:r>
              <a:rPr lang="es-ES" altLang="es-ES" sz="1200" b="1" u="sng">
                <a:solidFill>
                  <a:srgbClr val="000000"/>
                </a:solidFill>
              </a:rPr>
              <a:t>Oír</a:t>
            </a:r>
            <a:r>
              <a:rPr lang="es-ES" altLang="es-ES" sz="1200">
                <a:solidFill>
                  <a:srgbClr val="000000"/>
                </a:solidFill>
              </a:rPr>
              <a:t>  si la persona respira y/o </a:t>
            </a:r>
          </a:p>
          <a:p>
            <a:pPr lvl="2" indent="0" eaLnBrk="1" hangingPunct="1">
              <a:spcBef>
                <a:spcPts val="450"/>
              </a:spcBef>
              <a:buClrTx/>
              <a:buFontTx/>
              <a:buNone/>
            </a:pPr>
            <a:r>
              <a:rPr lang="es-ES" altLang="es-ES" sz="1200" b="1" u="sng">
                <a:solidFill>
                  <a:srgbClr val="000000"/>
                </a:solidFill>
              </a:rPr>
              <a:t>Sentir</a:t>
            </a:r>
            <a:r>
              <a:rPr lang="es-ES" altLang="es-ES" sz="1200">
                <a:solidFill>
                  <a:srgbClr val="000000"/>
                </a:solidFill>
              </a:rPr>
              <a:t> el aire en la mejilla.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A3658239-B783-4F48-BF39-576DA5D03A02}"/>
              </a:ext>
            </a:extLst>
          </p:cNvPr>
          <p:cNvSpPr txBox="1">
            <a:spLocks noGrp="1" noChangeArrowheads="1"/>
          </p:cNvSpPr>
          <p:nvPr/>
        </p:nvSpPr>
        <p:spPr bwMode="auto">
          <a:xfrm>
            <a:off x="4022725" y="9723438"/>
            <a:ext cx="30749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F26849CE-3E35-4D31-8DAD-1CBBBD8BC370}" type="slidenum">
              <a:rPr lang="es-ES" altLang="es-ES" sz="1300">
                <a:solidFill>
                  <a:srgbClr val="000000"/>
                </a:solidFill>
              </a:rPr>
              <a:pPr algn="r" eaLnBrk="1" hangingPunct="1">
                <a:buClrTx/>
                <a:buFontTx/>
                <a:buNone/>
              </a:pPr>
              <a:t>15</a:t>
            </a:fld>
            <a:endParaRPr lang="es-ES" altLang="es-ES" sz="1300">
              <a:solidFill>
                <a:srgbClr val="000000"/>
              </a:solidFill>
            </a:endParaRPr>
          </a:p>
        </p:txBody>
      </p:sp>
      <p:sp>
        <p:nvSpPr>
          <p:cNvPr id="181251" name="Rectangle 1">
            <a:extLst>
              <a:ext uri="{FF2B5EF4-FFF2-40B4-BE49-F238E27FC236}">
                <a16:creationId xmlns:a16="http://schemas.microsoft.com/office/drawing/2014/main" id="{078A588F-F755-428D-BFF7-A57F9A861F77}"/>
              </a:ext>
            </a:extLst>
          </p:cNvPr>
          <p:cNvSpPr txBox="1">
            <a:spLocks noChangeArrowheads="1" noTextEdit="1"/>
          </p:cNvSpPr>
          <p:nvPr>
            <p:ph type="sldImg"/>
          </p:nvPr>
        </p:nvSpPr>
        <p:spPr>
          <a:xfrm>
            <a:off x="992188" y="768350"/>
            <a:ext cx="5114925" cy="3836988"/>
          </a:xfrm>
          <a:solidFill>
            <a:srgbClr val="FFFFFF"/>
          </a:solidFill>
          <a:ln/>
        </p:spPr>
      </p:sp>
      <p:sp>
        <p:nvSpPr>
          <p:cNvPr id="181252" name="Text Box 2">
            <a:extLst>
              <a:ext uri="{FF2B5EF4-FFF2-40B4-BE49-F238E27FC236}">
                <a16:creationId xmlns:a16="http://schemas.microsoft.com/office/drawing/2014/main" id="{3616D9AB-A039-447F-BFEB-D12E08C4F586}"/>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marL="9144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b="1">
                <a:solidFill>
                  <a:srgbClr val="000000"/>
                </a:solidFill>
              </a:rPr>
              <a:t>Tras la maniobra frente -mentón y sin emplear más de 10 seg. acercar nuestra mejilla a la boca de la víctima para:</a:t>
            </a:r>
          </a:p>
          <a:p>
            <a:pPr lvl="2" indent="0" eaLnBrk="1" hangingPunct="1">
              <a:spcBef>
                <a:spcPts val="450"/>
              </a:spcBef>
              <a:buClrTx/>
              <a:buFontTx/>
              <a:buNone/>
            </a:pPr>
            <a:r>
              <a:rPr lang="es-ES" altLang="es-ES" sz="1200" b="1" u="sng">
                <a:solidFill>
                  <a:srgbClr val="000000"/>
                </a:solidFill>
              </a:rPr>
              <a:t>Ver</a:t>
            </a:r>
            <a:r>
              <a:rPr lang="es-ES" altLang="es-ES" sz="1200">
                <a:solidFill>
                  <a:srgbClr val="000000"/>
                </a:solidFill>
              </a:rPr>
              <a:t> si mueve el pecho, </a:t>
            </a:r>
          </a:p>
          <a:p>
            <a:pPr lvl="2" indent="0" eaLnBrk="1" hangingPunct="1">
              <a:spcBef>
                <a:spcPts val="450"/>
              </a:spcBef>
              <a:buClrTx/>
              <a:buFontTx/>
              <a:buNone/>
            </a:pPr>
            <a:r>
              <a:rPr lang="es-ES" altLang="es-ES" sz="1200" b="1" u="sng">
                <a:solidFill>
                  <a:srgbClr val="000000"/>
                </a:solidFill>
              </a:rPr>
              <a:t>Oír</a:t>
            </a:r>
            <a:r>
              <a:rPr lang="es-ES" altLang="es-ES" sz="1200">
                <a:solidFill>
                  <a:srgbClr val="000000"/>
                </a:solidFill>
              </a:rPr>
              <a:t>  si la persona respira y/o </a:t>
            </a:r>
          </a:p>
          <a:p>
            <a:pPr lvl="2" indent="0" eaLnBrk="1" hangingPunct="1">
              <a:spcBef>
                <a:spcPts val="450"/>
              </a:spcBef>
              <a:buClrTx/>
              <a:buFontTx/>
              <a:buNone/>
            </a:pPr>
            <a:r>
              <a:rPr lang="es-ES" altLang="es-ES" sz="1200" b="1" u="sng">
                <a:solidFill>
                  <a:srgbClr val="000000"/>
                </a:solidFill>
              </a:rPr>
              <a:t>Sentir</a:t>
            </a:r>
            <a:r>
              <a:rPr lang="es-ES" altLang="es-ES" sz="1200">
                <a:solidFill>
                  <a:srgbClr val="000000"/>
                </a:solidFill>
              </a:rPr>
              <a:t> el aire en la mejilla.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9696A54E-A6D2-4246-A8CB-DD3D7143C75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695C0EA4-085F-4CF6-B4AB-B5C8BDC82086}" type="slidenum">
              <a:rPr lang="es-ES" altLang="es-ES" sz="1300">
                <a:solidFill>
                  <a:srgbClr val="000000"/>
                </a:solidFill>
              </a:rPr>
              <a:pPr eaLnBrk="1" hangingPunct="1"/>
              <a:t>16</a:t>
            </a:fld>
            <a:endParaRPr lang="es-ES" altLang="es-ES" sz="1300">
              <a:solidFill>
                <a:srgbClr val="000000"/>
              </a:solidFill>
            </a:endParaRPr>
          </a:p>
        </p:txBody>
      </p:sp>
      <p:sp>
        <p:nvSpPr>
          <p:cNvPr id="98307" name="Rectangle 1">
            <a:extLst>
              <a:ext uri="{FF2B5EF4-FFF2-40B4-BE49-F238E27FC236}">
                <a16:creationId xmlns:a16="http://schemas.microsoft.com/office/drawing/2014/main" id="{BF5370A7-D9B8-48A3-8392-50180DDF37DF}"/>
              </a:ext>
            </a:extLst>
          </p:cNvPr>
          <p:cNvSpPr txBox="1">
            <a:spLocks noChangeArrowheads="1" noTextEdit="1"/>
          </p:cNvSpPr>
          <p:nvPr>
            <p:ph type="sldImg"/>
          </p:nvPr>
        </p:nvSpPr>
        <p:spPr>
          <a:xfrm>
            <a:off x="992188" y="768350"/>
            <a:ext cx="5114925" cy="3836988"/>
          </a:xfrm>
          <a:solidFill>
            <a:srgbClr val="FFFFFF"/>
          </a:solidFill>
          <a:ln/>
        </p:spPr>
      </p:sp>
      <p:sp>
        <p:nvSpPr>
          <p:cNvPr id="105474" name="Text Box 2">
            <a:extLst>
              <a:ext uri="{FF2B5EF4-FFF2-40B4-BE49-F238E27FC236}">
                <a16:creationId xmlns:a16="http://schemas.microsoft.com/office/drawing/2014/main" id="{F9AF0DBA-C0F9-42F4-97FD-5162A06DB064}"/>
              </a:ext>
            </a:extLst>
          </p:cNvPr>
          <p:cNvSpPr txBox="1">
            <a:spLocks noChangeArrowheads="1"/>
          </p:cNvSpPr>
          <p:nvPr/>
        </p:nvSpPr>
        <p:spPr bwMode="auto">
          <a:xfrm>
            <a:off x="946150" y="4860925"/>
            <a:ext cx="5207000" cy="4605338"/>
          </a:xfrm>
          <a:prstGeom prst="rect">
            <a:avLst/>
          </a:prstGeom>
          <a:noFill/>
          <a:ln w="9525" cap="flat">
            <a:noFill/>
            <a:round/>
            <a:headEnd/>
            <a:tailEnd/>
          </a:ln>
          <a:effectLst/>
        </p:spPr>
        <p:txBody>
          <a:bodyPr lIns="99000" tIns="49680" rIns="99000" bIns="49680"/>
          <a:lstStyle/>
          <a:p>
            <a:pPr>
              <a:spcBef>
                <a:spcPts val="450"/>
              </a:spcBef>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1">
                <a:solidFill>
                  <a:srgbClr val="000000"/>
                </a:solidFill>
                <a:effectLst>
                  <a:outerShdw blurRad="38100" dist="38100" dir="2700000" algn="tl">
                    <a:srgbClr val="C0C0C0"/>
                  </a:outerShdw>
                </a:effectLst>
                <a:latin typeface="Times New Roman" pitchFamily="16" charset="0"/>
                <a:ea typeface="ＭＳ Ｐゴシック" pitchFamily="32" charset="-128"/>
              </a:rPr>
              <a:t>Mantiene abierta la vía aérea.</a:t>
            </a:r>
          </a:p>
          <a:p>
            <a:pPr>
              <a:spcBef>
                <a:spcPts val="450"/>
              </a:spcBef>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1">
                <a:solidFill>
                  <a:srgbClr val="000000"/>
                </a:solidFill>
                <a:effectLst>
                  <a:outerShdw blurRad="38100" dist="38100" dir="2700000" algn="tl">
                    <a:srgbClr val="C0C0C0"/>
                  </a:outerShdw>
                </a:effectLst>
                <a:latin typeface="Times New Roman" pitchFamily="16" charset="0"/>
                <a:ea typeface="ＭＳ Ｐゴシック" pitchFamily="32" charset="-128"/>
              </a:rPr>
              <a:t>Evita la broncoaspiración en caso de vómito.</a:t>
            </a:r>
          </a:p>
          <a:p>
            <a:pPr>
              <a:spcBef>
                <a:spcPts val="450"/>
              </a:spcBef>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1">
                <a:solidFill>
                  <a:srgbClr val="000000"/>
                </a:solidFill>
                <a:effectLst>
                  <a:outerShdw blurRad="38100" dist="38100" dir="2700000" algn="tl">
                    <a:srgbClr val="C0C0C0"/>
                  </a:outerShdw>
                </a:effectLst>
                <a:latin typeface="Times New Roman" pitchFamily="16" charset="0"/>
                <a:ea typeface="ＭＳ Ｐゴシック" pitchFamily="32" charset="-128"/>
              </a:rPr>
              <a:t>Permite el desplazamiento del reanimador.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DFE6E156-191C-4BD5-B6E2-3A31C9010DD7}"/>
              </a:ext>
            </a:extLst>
          </p:cNvPr>
          <p:cNvSpPr txBox="1">
            <a:spLocks noGrp="1" noChangeArrowheads="1"/>
          </p:cNvSpPr>
          <p:nvPr/>
        </p:nvSpPr>
        <p:spPr bwMode="auto">
          <a:xfrm>
            <a:off x="4022725" y="9723438"/>
            <a:ext cx="30749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42B0E320-FF45-4B9E-8957-4FC6570AEB02}" type="slidenum">
              <a:rPr lang="es-ES" altLang="es-ES" sz="1300">
                <a:solidFill>
                  <a:srgbClr val="000000"/>
                </a:solidFill>
              </a:rPr>
              <a:pPr algn="r" eaLnBrk="1" hangingPunct="1">
                <a:buClrTx/>
                <a:buFontTx/>
                <a:buNone/>
              </a:pPr>
              <a:t>17</a:t>
            </a:fld>
            <a:endParaRPr lang="es-ES" altLang="es-ES" sz="1300">
              <a:solidFill>
                <a:srgbClr val="000000"/>
              </a:solidFill>
            </a:endParaRPr>
          </a:p>
        </p:txBody>
      </p:sp>
      <p:sp>
        <p:nvSpPr>
          <p:cNvPr id="183299" name="Rectangle 1">
            <a:extLst>
              <a:ext uri="{FF2B5EF4-FFF2-40B4-BE49-F238E27FC236}">
                <a16:creationId xmlns:a16="http://schemas.microsoft.com/office/drawing/2014/main" id="{CC2A4EBA-94B9-48B8-9A1C-4CCF4B6FCD70}"/>
              </a:ext>
            </a:extLst>
          </p:cNvPr>
          <p:cNvSpPr txBox="1">
            <a:spLocks noChangeArrowheads="1" noTextEdit="1"/>
          </p:cNvSpPr>
          <p:nvPr>
            <p:ph type="sldImg"/>
          </p:nvPr>
        </p:nvSpPr>
        <p:spPr>
          <a:xfrm>
            <a:off x="992188" y="768350"/>
            <a:ext cx="5114925" cy="3836988"/>
          </a:xfrm>
          <a:solidFill>
            <a:srgbClr val="FFFFFF"/>
          </a:solidFill>
          <a:ln/>
        </p:spPr>
      </p:sp>
      <p:sp>
        <p:nvSpPr>
          <p:cNvPr id="105474" name="Text Box 2">
            <a:extLst>
              <a:ext uri="{FF2B5EF4-FFF2-40B4-BE49-F238E27FC236}">
                <a16:creationId xmlns:a16="http://schemas.microsoft.com/office/drawing/2014/main" id="{F678B0BB-B3A3-43F0-BC1C-80D41B7A793B}"/>
              </a:ext>
            </a:extLst>
          </p:cNvPr>
          <p:cNvSpPr txBox="1">
            <a:spLocks noChangeArrowheads="1"/>
          </p:cNvSpPr>
          <p:nvPr/>
        </p:nvSpPr>
        <p:spPr bwMode="auto">
          <a:xfrm>
            <a:off x="946150" y="4860925"/>
            <a:ext cx="5207000" cy="4605338"/>
          </a:xfrm>
          <a:prstGeom prst="rect">
            <a:avLst/>
          </a:prstGeom>
          <a:noFill/>
          <a:ln w="9525" cap="flat">
            <a:noFill/>
            <a:round/>
            <a:headEnd/>
            <a:tailEnd/>
          </a:ln>
          <a:effectLst/>
        </p:spPr>
        <p:txBody>
          <a:bodyPr lIns="99000" tIns="49680" rIns="99000" bIns="49680"/>
          <a:lstStyle/>
          <a:p>
            <a:pPr>
              <a:spcBef>
                <a:spcPts val="450"/>
              </a:spcBef>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1">
                <a:solidFill>
                  <a:srgbClr val="000000"/>
                </a:solidFill>
                <a:effectLst>
                  <a:outerShdw blurRad="38100" dist="38100" dir="2700000" algn="tl">
                    <a:srgbClr val="C0C0C0"/>
                  </a:outerShdw>
                </a:effectLst>
                <a:latin typeface="Times New Roman" pitchFamily="16" charset="0"/>
                <a:ea typeface="ＭＳ Ｐゴシック" pitchFamily="32" charset="-128"/>
              </a:rPr>
              <a:t>Mantiene abierta la vía aérea.</a:t>
            </a:r>
          </a:p>
          <a:p>
            <a:pPr>
              <a:spcBef>
                <a:spcPts val="450"/>
              </a:spcBef>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1">
                <a:solidFill>
                  <a:srgbClr val="000000"/>
                </a:solidFill>
                <a:effectLst>
                  <a:outerShdw blurRad="38100" dist="38100" dir="2700000" algn="tl">
                    <a:srgbClr val="C0C0C0"/>
                  </a:outerShdw>
                </a:effectLst>
                <a:latin typeface="Times New Roman" pitchFamily="16" charset="0"/>
                <a:ea typeface="ＭＳ Ｐゴシック" pitchFamily="32" charset="-128"/>
              </a:rPr>
              <a:t>Evita la broncoaspiración en caso de vómito.</a:t>
            </a:r>
          </a:p>
          <a:p>
            <a:pPr>
              <a:spcBef>
                <a:spcPts val="450"/>
              </a:spcBef>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1">
                <a:solidFill>
                  <a:srgbClr val="000000"/>
                </a:solidFill>
                <a:effectLst>
                  <a:outerShdw blurRad="38100" dist="38100" dir="2700000" algn="tl">
                    <a:srgbClr val="C0C0C0"/>
                  </a:outerShdw>
                </a:effectLst>
                <a:latin typeface="Times New Roman" pitchFamily="16" charset="0"/>
                <a:ea typeface="ＭＳ Ｐゴシック" pitchFamily="32" charset="-128"/>
              </a:rPr>
              <a:t>Permite el desplazamiento del reanimador.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C058E0D8-2600-442E-8EA1-49E8B4B97A6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8AF14B94-AB2D-4569-9F7F-9A66E9682392}" type="slidenum">
              <a:rPr lang="es-ES" altLang="es-ES" sz="1300">
                <a:solidFill>
                  <a:srgbClr val="000000"/>
                </a:solidFill>
              </a:rPr>
              <a:pPr eaLnBrk="1" hangingPunct="1"/>
              <a:t>18</a:t>
            </a:fld>
            <a:endParaRPr lang="es-ES" altLang="es-ES" sz="1300">
              <a:solidFill>
                <a:srgbClr val="000000"/>
              </a:solidFill>
            </a:endParaRPr>
          </a:p>
        </p:txBody>
      </p:sp>
      <p:sp>
        <p:nvSpPr>
          <p:cNvPr id="99331" name="Text Box 1">
            <a:extLst>
              <a:ext uri="{FF2B5EF4-FFF2-40B4-BE49-F238E27FC236}">
                <a16:creationId xmlns:a16="http://schemas.microsoft.com/office/drawing/2014/main" id="{0A8B0DA7-3B0A-4080-BB92-4D31DC98D479}"/>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3AF49CD9-BCAC-4881-9459-F56A9BF371D5}" type="slidenum">
              <a:rPr lang="es-ES" altLang="es-ES" sz="1300">
                <a:solidFill>
                  <a:srgbClr val="000000"/>
                </a:solidFill>
              </a:rPr>
              <a:pPr algn="r" eaLnBrk="1" hangingPunct="1">
                <a:buClrTx/>
                <a:buFontTx/>
                <a:buNone/>
              </a:pPr>
              <a:t>18</a:t>
            </a:fld>
            <a:endParaRPr lang="es-ES" altLang="es-ES" sz="1300">
              <a:solidFill>
                <a:srgbClr val="000000"/>
              </a:solidFill>
            </a:endParaRPr>
          </a:p>
        </p:txBody>
      </p:sp>
      <p:sp>
        <p:nvSpPr>
          <p:cNvPr id="99332" name="Rectangle 2">
            <a:extLst>
              <a:ext uri="{FF2B5EF4-FFF2-40B4-BE49-F238E27FC236}">
                <a16:creationId xmlns:a16="http://schemas.microsoft.com/office/drawing/2014/main" id="{714223B9-B45A-4CD6-8A48-DABFABD30D68}"/>
              </a:ext>
            </a:extLst>
          </p:cNvPr>
          <p:cNvSpPr txBox="1">
            <a:spLocks noChangeArrowheads="1" noTextEdit="1"/>
          </p:cNvSpPr>
          <p:nvPr>
            <p:ph type="sldImg"/>
          </p:nvPr>
        </p:nvSpPr>
        <p:spPr>
          <a:xfrm>
            <a:off x="992188" y="768350"/>
            <a:ext cx="5114925" cy="3836988"/>
          </a:xfrm>
          <a:solidFill>
            <a:srgbClr val="FFFFFF"/>
          </a:solidFill>
          <a:ln/>
        </p:spPr>
      </p:sp>
      <p:sp>
        <p:nvSpPr>
          <p:cNvPr id="99333" name="Text Box 3">
            <a:extLst>
              <a:ext uri="{FF2B5EF4-FFF2-40B4-BE49-F238E27FC236}">
                <a16:creationId xmlns:a16="http://schemas.microsoft.com/office/drawing/2014/main" id="{9EEF8A79-3A62-4B40-A8CD-AF3C64B00F65}"/>
              </a:ext>
            </a:extLst>
          </p:cNvPr>
          <p:cNvSpPr txBox="1">
            <a:spLocks noChangeArrowheads="1"/>
          </p:cNvSpPr>
          <p:nvPr/>
        </p:nvSpPr>
        <p:spPr bwMode="auto">
          <a:xfrm>
            <a:off x="709613" y="4860925"/>
            <a:ext cx="5680075" cy="4605338"/>
          </a:xfrm>
          <a:prstGeom prst="rect">
            <a:avLst/>
          </a:prstGeom>
          <a:solidFill>
            <a:srgbClr val="FFFFFF"/>
          </a:solidFill>
          <a:ln w="9360" cap="sq">
            <a:solidFill>
              <a:srgbClr val="000000"/>
            </a:solidFill>
            <a:miter lim="800000"/>
            <a:headEnd/>
            <a:tailEnd/>
          </a:ln>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b="1">
                <a:solidFill>
                  <a:srgbClr val="000000"/>
                </a:solidFill>
              </a:rPr>
              <a:t>¿Que es eso de una PARADA?</a:t>
            </a:r>
          </a:p>
          <a:p>
            <a:pPr eaLnBrk="1" hangingPunct="1">
              <a:spcBef>
                <a:spcPts val="450"/>
              </a:spcBef>
              <a:buClrTx/>
              <a:buFontTx/>
              <a:buNone/>
            </a:pPr>
            <a:endParaRPr lang="es-ES" altLang="es-ES" sz="1200" b="1">
              <a:solidFill>
                <a:srgbClr val="000000"/>
              </a:solidFill>
            </a:endParaRPr>
          </a:p>
          <a:p>
            <a:pPr eaLnBrk="1" hangingPunct="1">
              <a:spcBef>
                <a:spcPts val="450"/>
              </a:spcBef>
              <a:buClrTx/>
              <a:buFontTx/>
              <a:buNone/>
            </a:pPr>
            <a:r>
              <a:rPr lang="es-ES" altLang="es-ES" sz="1200" b="1">
                <a:solidFill>
                  <a:srgbClr val="000000"/>
                </a:solidFill>
              </a:rPr>
              <a:t>Parada respiratoria</a:t>
            </a:r>
            <a:r>
              <a:rPr lang="es-ES" altLang="es-ES" sz="1200">
                <a:solidFill>
                  <a:srgbClr val="000000"/>
                </a:solidFill>
              </a:rPr>
              <a:t>: </a:t>
            </a:r>
            <a:r>
              <a:rPr lang="es-ES" altLang="es-ES" sz="1200" b="1">
                <a:solidFill>
                  <a:srgbClr val="000000"/>
                </a:solidFill>
              </a:rPr>
              <a:t>ausencia de respiración o respiración anormal</a:t>
            </a:r>
            <a:r>
              <a:rPr lang="es-ES" altLang="es-ES" sz="1200">
                <a:solidFill>
                  <a:srgbClr val="000000"/>
                </a:solidFill>
              </a:rPr>
              <a:t>. Atención especial a la respiración anormal. Apoyo con el video o con una demostración del profesor. RECALCAR que </a:t>
            </a:r>
            <a:r>
              <a:rPr lang="es-ES" altLang="es-ES" sz="1200" b="1">
                <a:solidFill>
                  <a:srgbClr val="000000"/>
                </a:solidFill>
              </a:rPr>
              <a:t>una respiración anormal tipo “gasping” es lo mismo que no respirar</a:t>
            </a:r>
            <a:r>
              <a:rPr lang="es-ES" altLang="es-ES" sz="1200">
                <a:solidFill>
                  <a:srgbClr val="000000"/>
                </a:solidFill>
              </a:rPr>
              <a:t>.</a:t>
            </a:r>
          </a:p>
          <a:p>
            <a:pPr eaLnBrk="1" hangingPunct="1">
              <a:spcBef>
                <a:spcPts val="450"/>
              </a:spcBef>
              <a:buClrTx/>
              <a:buFontTx/>
              <a:buNone/>
            </a:pPr>
            <a:endParaRPr lang="es-ES" altLang="es-ES" sz="1200">
              <a:solidFill>
                <a:srgbClr val="000000"/>
              </a:solidFill>
            </a:endParaRPr>
          </a:p>
          <a:p>
            <a:pPr eaLnBrk="1" hangingPunct="1">
              <a:spcBef>
                <a:spcPts val="450"/>
              </a:spcBef>
              <a:buClrTx/>
              <a:buFontTx/>
              <a:buNone/>
            </a:pPr>
            <a:r>
              <a:rPr lang="es-ES" altLang="es-ES" sz="1200">
                <a:solidFill>
                  <a:srgbClr val="000000"/>
                </a:solidFill>
              </a:rPr>
              <a:t>Una parada respiratoria conduce a una parada cardiaca.</a:t>
            </a:r>
          </a:p>
          <a:p>
            <a:pPr eaLnBrk="1" hangingPunct="1">
              <a:spcBef>
                <a:spcPts val="450"/>
              </a:spcBef>
              <a:buClrTx/>
              <a:buFontTx/>
              <a:buNone/>
            </a:pPr>
            <a:endParaRPr lang="es-ES" altLang="es-ES" sz="1200">
              <a:solidFill>
                <a:srgbClr val="000000"/>
              </a:solidFill>
            </a:endParaRPr>
          </a:p>
          <a:p>
            <a:pPr eaLnBrk="1" hangingPunct="1">
              <a:spcBef>
                <a:spcPts val="450"/>
              </a:spcBef>
              <a:buClrTx/>
              <a:buFontTx/>
              <a:buNone/>
            </a:pPr>
            <a:r>
              <a:rPr lang="es-ES" altLang="es-ES" sz="1200" b="1">
                <a:solidFill>
                  <a:srgbClr val="000000"/>
                </a:solidFill>
              </a:rPr>
              <a:t>Parada cardiaca</a:t>
            </a:r>
            <a:r>
              <a:rPr lang="es-ES" altLang="es-ES" sz="1200">
                <a:solidFill>
                  <a:srgbClr val="000000"/>
                </a:solidFill>
              </a:rPr>
              <a:t>: simplificar en la ausencia de los </a:t>
            </a:r>
            <a:r>
              <a:rPr lang="es-ES" altLang="es-ES" sz="1200" u="sng">
                <a:solidFill>
                  <a:srgbClr val="000000"/>
                </a:solidFill>
              </a:rPr>
              <a:t>signos de circulación</a:t>
            </a:r>
            <a:r>
              <a:rPr lang="es-ES" altLang="es-ES" sz="1200">
                <a:solidFill>
                  <a:srgbClr val="000000"/>
                </a:solidFill>
              </a:rPr>
              <a:t>: </a:t>
            </a:r>
            <a:r>
              <a:rPr lang="es-ES" altLang="es-ES" sz="1200" b="1">
                <a:solidFill>
                  <a:srgbClr val="000000"/>
                </a:solidFill>
              </a:rPr>
              <a:t>no respiración o respiración anormal (“gasping”), no movimientos o no tos.</a:t>
            </a:r>
          </a:p>
          <a:p>
            <a:pPr eaLnBrk="1" hangingPunct="1">
              <a:spcBef>
                <a:spcPts val="450"/>
              </a:spcBef>
              <a:buClrTx/>
              <a:buFontTx/>
              <a:buNone/>
            </a:pPr>
            <a:endParaRPr lang="es-ES" altLang="es-ES" sz="1200" b="1">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EF9E2DA6-8F5A-48EA-901E-0539DADF70E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44B34B5D-C4EE-445B-86B0-60FC68C2996C}" type="slidenum">
              <a:rPr lang="es-ES" altLang="es-ES" sz="1300">
                <a:solidFill>
                  <a:srgbClr val="000000"/>
                </a:solidFill>
              </a:rPr>
              <a:pPr eaLnBrk="1" hangingPunct="1"/>
              <a:t>19</a:t>
            </a:fld>
            <a:endParaRPr lang="es-ES" altLang="es-ES" sz="1300">
              <a:solidFill>
                <a:srgbClr val="000000"/>
              </a:solidFill>
            </a:endParaRPr>
          </a:p>
        </p:txBody>
      </p:sp>
      <p:sp>
        <p:nvSpPr>
          <p:cNvPr id="100355" name="Rectangle 1">
            <a:extLst>
              <a:ext uri="{FF2B5EF4-FFF2-40B4-BE49-F238E27FC236}">
                <a16:creationId xmlns:a16="http://schemas.microsoft.com/office/drawing/2014/main" id="{C1DF0EC8-8908-4A67-8DA7-0D795203F07D}"/>
              </a:ext>
            </a:extLst>
          </p:cNvPr>
          <p:cNvSpPr txBox="1">
            <a:spLocks noChangeArrowheads="1" noTextEdit="1"/>
          </p:cNvSpPr>
          <p:nvPr>
            <p:ph type="sldImg"/>
          </p:nvPr>
        </p:nvSpPr>
        <p:spPr>
          <a:xfrm>
            <a:off x="992188" y="768350"/>
            <a:ext cx="5114925" cy="3836988"/>
          </a:xfrm>
          <a:solidFill>
            <a:srgbClr val="FFFFFF"/>
          </a:solidFill>
          <a:ln/>
        </p:spPr>
      </p:sp>
      <p:sp>
        <p:nvSpPr>
          <p:cNvPr id="100356" name="Rectangle 2">
            <a:extLst>
              <a:ext uri="{FF2B5EF4-FFF2-40B4-BE49-F238E27FC236}">
                <a16:creationId xmlns:a16="http://schemas.microsoft.com/office/drawing/2014/main" id="{31A1D803-205C-4226-8212-E5EBBEA4866C}"/>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4D9E7A52-0600-411B-9F7B-7B81C2CC320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844BF5AC-B57D-4E32-9136-63FF40B2B981}" type="slidenum">
              <a:rPr lang="es-ES" altLang="es-ES" sz="1300">
                <a:solidFill>
                  <a:srgbClr val="000000"/>
                </a:solidFill>
              </a:rPr>
              <a:pPr eaLnBrk="1" hangingPunct="1"/>
              <a:t>2</a:t>
            </a:fld>
            <a:endParaRPr lang="es-ES" altLang="es-ES" sz="1300">
              <a:solidFill>
                <a:srgbClr val="000000"/>
              </a:solidFill>
            </a:endParaRPr>
          </a:p>
        </p:txBody>
      </p:sp>
      <p:sp>
        <p:nvSpPr>
          <p:cNvPr id="84995" name="Rectangle 1">
            <a:extLst>
              <a:ext uri="{FF2B5EF4-FFF2-40B4-BE49-F238E27FC236}">
                <a16:creationId xmlns:a16="http://schemas.microsoft.com/office/drawing/2014/main" id="{D27A0830-BE64-436C-895F-173E144D894C}"/>
              </a:ext>
            </a:extLst>
          </p:cNvPr>
          <p:cNvSpPr txBox="1">
            <a:spLocks noChangeArrowheads="1" noTextEdit="1"/>
          </p:cNvSpPr>
          <p:nvPr>
            <p:ph type="sldImg"/>
          </p:nvPr>
        </p:nvSpPr>
        <p:spPr>
          <a:xfrm>
            <a:off x="992188" y="768350"/>
            <a:ext cx="5114925" cy="3836988"/>
          </a:xfrm>
          <a:solidFill>
            <a:srgbClr val="FFFFFF"/>
          </a:solidFill>
          <a:ln/>
        </p:spPr>
      </p:sp>
      <p:sp>
        <p:nvSpPr>
          <p:cNvPr id="84996" name="Text Box 2">
            <a:extLst>
              <a:ext uri="{FF2B5EF4-FFF2-40B4-BE49-F238E27FC236}">
                <a16:creationId xmlns:a16="http://schemas.microsoft.com/office/drawing/2014/main" id="{CAEFC9F7-365F-4E33-AF8F-8158480759FA}"/>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Cuenta una historia real de una parada y énfasis en la Cadena de Supervivencia</a:t>
            </a:r>
          </a:p>
        </p:txBody>
      </p:sp>
      <p:sp>
        <p:nvSpPr>
          <p:cNvPr id="84997" name="Text Box 3">
            <a:extLst>
              <a:ext uri="{FF2B5EF4-FFF2-40B4-BE49-F238E27FC236}">
                <a16:creationId xmlns:a16="http://schemas.microsoft.com/office/drawing/2014/main" id="{4F996747-64B2-4EBE-8974-694DED87D8CD}"/>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8AB8C3A1-0F0B-4B5A-BAC9-AF570F3DE86D}" type="slidenum">
              <a:rPr lang="es-ES" altLang="es-ES" sz="1300">
                <a:solidFill>
                  <a:srgbClr val="000000"/>
                </a:solidFill>
              </a:rPr>
              <a:pPr algn="r" eaLnBrk="1" hangingPunct="1">
                <a:buClrTx/>
                <a:buFontTx/>
                <a:buNone/>
              </a:pPr>
              <a:t>2</a:t>
            </a:fld>
            <a:endParaRPr lang="es-ES" altLang="es-ES" sz="13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C051771-A98F-43F6-A2D4-ED9624765AC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6D42D695-E5B6-4228-A46E-865D728FA1BC}" type="slidenum">
              <a:rPr lang="es-ES" altLang="es-ES" sz="1300">
                <a:solidFill>
                  <a:srgbClr val="000000"/>
                </a:solidFill>
              </a:rPr>
              <a:pPr eaLnBrk="1" hangingPunct="1"/>
              <a:t>20</a:t>
            </a:fld>
            <a:endParaRPr lang="es-ES" altLang="es-ES" sz="1300">
              <a:solidFill>
                <a:srgbClr val="000000"/>
              </a:solidFill>
            </a:endParaRPr>
          </a:p>
        </p:txBody>
      </p:sp>
      <p:sp>
        <p:nvSpPr>
          <p:cNvPr id="101379" name="Text Box 1">
            <a:extLst>
              <a:ext uri="{FF2B5EF4-FFF2-40B4-BE49-F238E27FC236}">
                <a16:creationId xmlns:a16="http://schemas.microsoft.com/office/drawing/2014/main" id="{5E142A0C-C9A7-4B76-A87D-25401138FB0A}"/>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84BCA09B-D609-494B-A539-207020490C61}" type="slidenum">
              <a:rPr lang="es-ES" altLang="es-ES" sz="1300">
                <a:solidFill>
                  <a:srgbClr val="000000"/>
                </a:solidFill>
              </a:rPr>
              <a:pPr algn="r" eaLnBrk="1" hangingPunct="1">
                <a:buClrTx/>
                <a:buFontTx/>
                <a:buNone/>
              </a:pPr>
              <a:t>20</a:t>
            </a:fld>
            <a:endParaRPr lang="es-ES" altLang="es-ES" sz="1300">
              <a:solidFill>
                <a:srgbClr val="000000"/>
              </a:solidFill>
            </a:endParaRPr>
          </a:p>
        </p:txBody>
      </p:sp>
      <p:sp>
        <p:nvSpPr>
          <p:cNvPr id="101380" name="Rectangle 2">
            <a:extLst>
              <a:ext uri="{FF2B5EF4-FFF2-40B4-BE49-F238E27FC236}">
                <a16:creationId xmlns:a16="http://schemas.microsoft.com/office/drawing/2014/main" id="{7117BAF0-138E-4637-B1DA-DBAB5C7CC5A4}"/>
              </a:ext>
            </a:extLst>
          </p:cNvPr>
          <p:cNvSpPr txBox="1">
            <a:spLocks noChangeArrowheads="1" noTextEdit="1"/>
          </p:cNvSpPr>
          <p:nvPr>
            <p:ph type="sldImg"/>
          </p:nvPr>
        </p:nvSpPr>
        <p:spPr>
          <a:xfrm>
            <a:off x="992188" y="768350"/>
            <a:ext cx="5114925" cy="3836988"/>
          </a:xfrm>
          <a:solidFill>
            <a:srgbClr val="FFFFFF"/>
          </a:solidFill>
          <a:ln/>
        </p:spPr>
      </p:sp>
      <p:sp>
        <p:nvSpPr>
          <p:cNvPr id="101381" name="Text Box 3">
            <a:extLst>
              <a:ext uri="{FF2B5EF4-FFF2-40B4-BE49-F238E27FC236}">
                <a16:creationId xmlns:a16="http://schemas.microsoft.com/office/drawing/2014/main" id="{CE690FBB-8374-4EE5-94BA-E4EA71A80C57}"/>
              </a:ext>
            </a:extLst>
          </p:cNvPr>
          <p:cNvSpPr txBox="1">
            <a:spLocks noChangeArrowheads="1"/>
          </p:cNvSpPr>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1200">
                <a:solidFill>
                  <a:srgbClr val="000000"/>
                </a:solidFill>
              </a:rPr>
              <a:t>Esta diapositiva sirve para fijar el numero 112, lugar al que deben llamar para activar el primer eslabón de la cadena, pero debemos aclararles </a:t>
            </a:r>
            <a:r>
              <a:rPr lang="es-ES" altLang="es-ES" sz="1200" b="1">
                <a:solidFill>
                  <a:srgbClr val="000000"/>
                </a:solidFill>
              </a:rPr>
              <a:t>cuándo llamar al 112 (siguiente diapositiva).</a:t>
            </a:r>
            <a:r>
              <a:rPr lang="es-ES" altLang="es-ES" sz="1200">
                <a:solidFill>
                  <a:srgbClr val="000000"/>
                </a:solidFill>
              </a:rPr>
              <a:t> </a:t>
            </a:r>
          </a:p>
          <a:p>
            <a:pPr eaLnBrk="1" hangingPunct="1">
              <a:buClrTx/>
              <a:buFontTx/>
              <a:buNone/>
            </a:pPr>
            <a:endParaRPr lang="es-ES" altLang="es-ES" sz="1200">
              <a:solidFill>
                <a:srgbClr val="000000"/>
              </a:solidFill>
            </a:endParaRPr>
          </a:p>
        </p:txBody>
      </p:sp>
      <p:sp>
        <p:nvSpPr>
          <p:cNvPr id="101382" name="Text Box 4">
            <a:extLst>
              <a:ext uri="{FF2B5EF4-FFF2-40B4-BE49-F238E27FC236}">
                <a16:creationId xmlns:a16="http://schemas.microsoft.com/office/drawing/2014/main" id="{A7D3A1C1-BB00-4539-AB6F-8B522840F267}"/>
              </a:ext>
            </a:extLst>
          </p:cNvPr>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52876699-2CC2-4F39-9698-EEA4F666847A}" type="slidenum">
              <a:rPr lang="es-ES" altLang="es-ES" sz="1300">
                <a:solidFill>
                  <a:srgbClr val="000000"/>
                </a:solidFill>
                <a:latin typeface="Arial" panose="020B0604020202020204" pitchFamily="34" charset="0"/>
              </a:rPr>
              <a:pPr algn="r" eaLnBrk="1" hangingPunct="1">
                <a:buClrTx/>
                <a:buFontTx/>
                <a:buNone/>
              </a:pPr>
              <a:t>20</a:t>
            </a:fld>
            <a:endParaRPr lang="es-ES" altLang="es-ES" sz="1300">
              <a:solidFill>
                <a:srgbClr val="000000"/>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C96E7768-42ED-48C5-9A65-DC77542397E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019932B-2189-4789-8897-211FD5E56AC4}" type="slidenum">
              <a:rPr lang="es-ES" altLang="es-ES" sz="1300">
                <a:solidFill>
                  <a:srgbClr val="000000"/>
                </a:solidFill>
              </a:rPr>
              <a:pPr eaLnBrk="1" hangingPunct="1"/>
              <a:t>21</a:t>
            </a:fld>
            <a:endParaRPr lang="es-ES" altLang="es-ES" sz="1300">
              <a:solidFill>
                <a:srgbClr val="000000"/>
              </a:solidFill>
            </a:endParaRPr>
          </a:p>
        </p:txBody>
      </p:sp>
      <p:sp>
        <p:nvSpPr>
          <p:cNvPr id="102403" name="Rectangle 1">
            <a:extLst>
              <a:ext uri="{FF2B5EF4-FFF2-40B4-BE49-F238E27FC236}">
                <a16:creationId xmlns:a16="http://schemas.microsoft.com/office/drawing/2014/main" id="{0F34A716-5EF9-4117-8EBA-8AEE0AB9C242}"/>
              </a:ext>
            </a:extLst>
          </p:cNvPr>
          <p:cNvSpPr txBox="1">
            <a:spLocks noChangeArrowheads="1" noTextEdit="1"/>
          </p:cNvSpPr>
          <p:nvPr>
            <p:ph type="sldImg"/>
          </p:nvPr>
        </p:nvSpPr>
        <p:spPr>
          <a:xfrm>
            <a:off x="992188" y="768350"/>
            <a:ext cx="5114925" cy="3836988"/>
          </a:xfrm>
          <a:solidFill>
            <a:srgbClr val="FFFFFF"/>
          </a:solidFill>
          <a:ln/>
        </p:spPr>
      </p:sp>
      <p:sp>
        <p:nvSpPr>
          <p:cNvPr id="102404" name="Text Box 2">
            <a:extLst>
              <a:ext uri="{FF2B5EF4-FFF2-40B4-BE49-F238E27FC236}">
                <a16:creationId xmlns:a16="http://schemas.microsoft.com/office/drawing/2014/main" id="{F4B86532-CAD2-4A0E-A416-1EED8B605450}"/>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marL="228600" indent="-228600"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Font typeface="Times New Roman" panose="02020603050405020304" pitchFamily="18" charset="0"/>
              <a:buAutoNum type="arabicPeriod"/>
            </a:pPr>
            <a:r>
              <a:rPr lang="es-ES" altLang="es-ES" sz="1200" b="1">
                <a:solidFill>
                  <a:srgbClr val="000000"/>
                </a:solidFill>
              </a:rPr>
              <a:t>Aplicar la maniobra frente-mentón </a:t>
            </a:r>
            <a:r>
              <a:rPr lang="es-ES" altLang="es-ES" sz="1200" b="1">
                <a:solidFill>
                  <a:srgbClr val="000000"/>
                </a:solidFill>
                <a:latin typeface="Wingdings" panose="05000000000000000000" pitchFamily="2" charset="2"/>
              </a:rPr>
              <a:t></a:t>
            </a:r>
            <a:r>
              <a:rPr lang="es-ES" altLang="es-ES" sz="1200" b="1">
                <a:solidFill>
                  <a:srgbClr val="000000"/>
                </a:solidFill>
              </a:rPr>
              <a:t> abrir la vía aérea.</a:t>
            </a:r>
          </a:p>
          <a:p>
            <a:pPr eaLnBrk="1" hangingPunct="1">
              <a:spcBef>
                <a:spcPts val="450"/>
              </a:spcBef>
              <a:buFont typeface="Times New Roman" panose="02020603050405020304" pitchFamily="18" charset="0"/>
              <a:buAutoNum type="arabicPeriod"/>
            </a:pPr>
            <a:r>
              <a:rPr lang="es-ES" altLang="es-ES" sz="1200" b="1">
                <a:solidFill>
                  <a:srgbClr val="000000"/>
                </a:solidFill>
              </a:rPr>
              <a:t>Rodear con nuestros labios la boca de la víctima </a:t>
            </a:r>
            <a:r>
              <a:rPr lang="es-ES" altLang="es-ES" sz="1200" b="1">
                <a:solidFill>
                  <a:srgbClr val="000000"/>
                </a:solidFill>
                <a:latin typeface="Wingdings" panose="05000000000000000000" pitchFamily="2" charset="2"/>
              </a:rPr>
              <a:t></a:t>
            </a:r>
            <a:r>
              <a:rPr lang="es-ES" altLang="es-ES" sz="1200" b="1">
                <a:solidFill>
                  <a:srgbClr val="000000"/>
                </a:solidFill>
              </a:rPr>
              <a:t> Cerrar la nariz </a:t>
            </a:r>
            <a:r>
              <a:rPr lang="es-ES" altLang="es-ES" sz="1200" b="1">
                <a:solidFill>
                  <a:srgbClr val="000000"/>
                </a:solidFill>
                <a:latin typeface="Wingdings" panose="05000000000000000000" pitchFamily="2" charset="2"/>
              </a:rPr>
              <a:t></a:t>
            </a:r>
            <a:r>
              <a:rPr lang="es-ES" altLang="es-ES" sz="1200" b="1">
                <a:solidFill>
                  <a:srgbClr val="000000"/>
                </a:solidFill>
              </a:rPr>
              <a:t> Insuflar con nuestro aire suavemente (aproximadamente 1 segundo y 2 veces).</a:t>
            </a:r>
          </a:p>
          <a:p>
            <a:pPr eaLnBrk="1" hangingPunct="1">
              <a:spcBef>
                <a:spcPts val="450"/>
              </a:spcBef>
              <a:buFont typeface="Times New Roman" panose="02020603050405020304" pitchFamily="18" charset="0"/>
              <a:buAutoNum type="arabicPeriod"/>
            </a:pPr>
            <a:r>
              <a:rPr lang="es-ES" altLang="es-ES" sz="1200" b="1">
                <a:solidFill>
                  <a:srgbClr val="000000"/>
                </a:solidFill>
              </a:rPr>
              <a:t>Comprobar que se eleva el pecho.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C89417BA-7A3C-4731-9582-11FB172A12B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1F1862FE-4E88-44C7-B4CA-CA423C2542E1}" type="slidenum">
              <a:rPr lang="es-ES" altLang="es-ES" sz="1300">
                <a:solidFill>
                  <a:srgbClr val="000000"/>
                </a:solidFill>
              </a:rPr>
              <a:pPr eaLnBrk="1" hangingPunct="1"/>
              <a:t>22</a:t>
            </a:fld>
            <a:endParaRPr lang="es-ES" altLang="es-ES" sz="1300">
              <a:solidFill>
                <a:srgbClr val="000000"/>
              </a:solidFill>
            </a:endParaRPr>
          </a:p>
        </p:txBody>
      </p:sp>
      <p:sp>
        <p:nvSpPr>
          <p:cNvPr id="103427" name="Rectangle 1">
            <a:extLst>
              <a:ext uri="{FF2B5EF4-FFF2-40B4-BE49-F238E27FC236}">
                <a16:creationId xmlns:a16="http://schemas.microsoft.com/office/drawing/2014/main" id="{909B53B4-7B77-4698-B22E-86146D5C3F19}"/>
              </a:ext>
            </a:extLst>
          </p:cNvPr>
          <p:cNvSpPr txBox="1">
            <a:spLocks noChangeArrowheads="1" noTextEdit="1"/>
          </p:cNvSpPr>
          <p:nvPr>
            <p:ph type="sldImg"/>
          </p:nvPr>
        </p:nvSpPr>
        <p:spPr>
          <a:xfrm>
            <a:off x="992188" y="768350"/>
            <a:ext cx="5114925" cy="3836988"/>
          </a:xfrm>
          <a:solidFill>
            <a:srgbClr val="FFFFFF"/>
          </a:solidFill>
          <a:ln/>
        </p:spPr>
      </p:sp>
      <p:sp>
        <p:nvSpPr>
          <p:cNvPr id="103428" name="Text Box 2">
            <a:extLst>
              <a:ext uri="{FF2B5EF4-FFF2-40B4-BE49-F238E27FC236}">
                <a16:creationId xmlns:a16="http://schemas.microsoft.com/office/drawing/2014/main" id="{C1CBD07D-7A8F-4276-BA56-453790B1D185}"/>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103429" name="Text Box 3">
            <a:extLst>
              <a:ext uri="{FF2B5EF4-FFF2-40B4-BE49-F238E27FC236}">
                <a16:creationId xmlns:a16="http://schemas.microsoft.com/office/drawing/2014/main" id="{45C7FAD8-1D4E-455C-B59A-6C0A456722F7}"/>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91E698EF-CA17-45D6-837D-F860A4021BFB}" type="slidenum">
              <a:rPr lang="es-ES" altLang="es-ES" sz="1300">
                <a:solidFill>
                  <a:srgbClr val="000000"/>
                </a:solidFill>
              </a:rPr>
              <a:pPr algn="r" eaLnBrk="1" hangingPunct="1">
                <a:buClrTx/>
                <a:buFontTx/>
                <a:buNone/>
              </a:pPr>
              <a:t>22</a:t>
            </a:fld>
            <a:endParaRPr lang="es-ES" altLang="es-ES" sz="13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9F6E4AEE-F7C2-4CB1-8D0A-41E57DAD87D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77C81AE7-DDE5-433A-9F79-5F227726B3D8}" type="slidenum">
              <a:rPr lang="es-ES" altLang="es-ES" sz="1300">
                <a:solidFill>
                  <a:srgbClr val="000000"/>
                </a:solidFill>
              </a:rPr>
              <a:pPr eaLnBrk="1" hangingPunct="1"/>
              <a:t>23</a:t>
            </a:fld>
            <a:endParaRPr lang="es-ES" altLang="es-ES" sz="1300">
              <a:solidFill>
                <a:srgbClr val="000000"/>
              </a:solidFill>
            </a:endParaRPr>
          </a:p>
        </p:txBody>
      </p:sp>
      <p:sp>
        <p:nvSpPr>
          <p:cNvPr id="104451" name="Rectangle 1">
            <a:extLst>
              <a:ext uri="{FF2B5EF4-FFF2-40B4-BE49-F238E27FC236}">
                <a16:creationId xmlns:a16="http://schemas.microsoft.com/office/drawing/2014/main" id="{B3189C10-1A28-49B7-A130-BBA0413D0B91}"/>
              </a:ext>
            </a:extLst>
          </p:cNvPr>
          <p:cNvSpPr txBox="1">
            <a:spLocks noChangeArrowheads="1" noTextEdit="1"/>
          </p:cNvSpPr>
          <p:nvPr>
            <p:ph type="sldImg"/>
          </p:nvPr>
        </p:nvSpPr>
        <p:spPr>
          <a:xfrm>
            <a:off x="992188" y="768350"/>
            <a:ext cx="5114925" cy="3836988"/>
          </a:xfrm>
          <a:solidFill>
            <a:srgbClr val="FFFFFF"/>
          </a:solidFill>
          <a:ln/>
        </p:spPr>
      </p:sp>
      <p:sp>
        <p:nvSpPr>
          <p:cNvPr id="104452" name="Rectangle 2">
            <a:extLst>
              <a:ext uri="{FF2B5EF4-FFF2-40B4-BE49-F238E27FC236}">
                <a16:creationId xmlns:a16="http://schemas.microsoft.com/office/drawing/2014/main" id="{5B5A1C8D-D031-4214-8B37-34248932F728}"/>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5FAEA4B-1819-44CF-8F08-046C1F03D52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D33BE27-6E47-4AE1-A39E-3CB8CC489B58}" type="slidenum">
              <a:rPr lang="es-ES" altLang="es-ES" sz="1300">
                <a:solidFill>
                  <a:srgbClr val="000000"/>
                </a:solidFill>
              </a:rPr>
              <a:pPr eaLnBrk="1" hangingPunct="1"/>
              <a:t>24</a:t>
            </a:fld>
            <a:endParaRPr lang="es-ES" altLang="es-ES" sz="1300">
              <a:solidFill>
                <a:srgbClr val="000000"/>
              </a:solidFill>
            </a:endParaRPr>
          </a:p>
        </p:txBody>
      </p:sp>
      <p:sp>
        <p:nvSpPr>
          <p:cNvPr id="105475" name="Rectangle 1">
            <a:extLst>
              <a:ext uri="{FF2B5EF4-FFF2-40B4-BE49-F238E27FC236}">
                <a16:creationId xmlns:a16="http://schemas.microsoft.com/office/drawing/2014/main" id="{3A7ACB66-2270-4B0C-AA06-31002A4692D4}"/>
              </a:ext>
            </a:extLst>
          </p:cNvPr>
          <p:cNvSpPr txBox="1">
            <a:spLocks noChangeArrowheads="1" noTextEdit="1"/>
          </p:cNvSpPr>
          <p:nvPr>
            <p:ph type="sldImg"/>
          </p:nvPr>
        </p:nvSpPr>
        <p:spPr>
          <a:xfrm>
            <a:off x="992188" y="768350"/>
            <a:ext cx="5114925" cy="3836988"/>
          </a:xfrm>
          <a:solidFill>
            <a:srgbClr val="FFFFFF"/>
          </a:solidFill>
          <a:ln/>
        </p:spPr>
      </p:sp>
      <p:sp>
        <p:nvSpPr>
          <p:cNvPr id="105476" name="Rectangle 2">
            <a:extLst>
              <a:ext uri="{FF2B5EF4-FFF2-40B4-BE49-F238E27FC236}">
                <a16:creationId xmlns:a16="http://schemas.microsoft.com/office/drawing/2014/main" id="{D894E745-7B5D-47E8-ACFB-7F8DFA518CEE}"/>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6DCE90E1-608A-4D06-96C2-C591ED3FC14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E2AFB08-3EAD-4D3E-A93E-0FF66B352E90}" type="slidenum">
              <a:rPr lang="es-ES" altLang="es-ES" sz="1300">
                <a:solidFill>
                  <a:srgbClr val="000000"/>
                </a:solidFill>
              </a:rPr>
              <a:pPr eaLnBrk="1" hangingPunct="1"/>
              <a:t>25</a:t>
            </a:fld>
            <a:endParaRPr lang="es-ES" altLang="es-ES" sz="1300">
              <a:solidFill>
                <a:srgbClr val="000000"/>
              </a:solidFill>
            </a:endParaRPr>
          </a:p>
        </p:txBody>
      </p:sp>
      <p:sp>
        <p:nvSpPr>
          <p:cNvPr id="106499" name="Rectangle 1">
            <a:extLst>
              <a:ext uri="{FF2B5EF4-FFF2-40B4-BE49-F238E27FC236}">
                <a16:creationId xmlns:a16="http://schemas.microsoft.com/office/drawing/2014/main" id="{18384779-336B-41FB-9990-85F1B061471D}"/>
              </a:ext>
            </a:extLst>
          </p:cNvPr>
          <p:cNvSpPr txBox="1">
            <a:spLocks noChangeArrowheads="1" noTextEdit="1"/>
          </p:cNvSpPr>
          <p:nvPr>
            <p:ph type="sldImg"/>
          </p:nvPr>
        </p:nvSpPr>
        <p:spPr>
          <a:xfrm>
            <a:off x="992188" y="768350"/>
            <a:ext cx="5114925" cy="3836988"/>
          </a:xfrm>
          <a:solidFill>
            <a:srgbClr val="FFFFFF"/>
          </a:solidFill>
          <a:ln/>
        </p:spPr>
      </p:sp>
      <p:sp>
        <p:nvSpPr>
          <p:cNvPr id="106500" name="Rectangle 2">
            <a:extLst>
              <a:ext uri="{FF2B5EF4-FFF2-40B4-BE49-F238E27FC236}">
                <a16:creationId xmlns:a16="http://schemas.microsoft.com/office/drawing/2014/main" id="{69E0FA9B-7869-4687-BC67-FC0B396FC410}"/>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849D4537-BB51-4191-8C08-1CEB9128917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7DEBD883-CBEC-45D0-9537-827477736024}" type="slidenum">
              <a:rPr lang="es-ES" altLang="es-ES" sz="1300">
                <a:solidFill>
                  <a:srgbClr val="000000"/>
                </a:solidFill>
              </a:rPr>
              <a:pPr eaLnBrk="1" hangingPunct="1"/>
              <a:t>26</a:t>
            </a:fld>
            <a:endParaRPr lang="es-ES" altLang="es-ES" sz="1300">
              <a:solidFill>
                <a:srgbClr val="000000"/>
              </a:solidFill>
            </a:endParaRPr>
          </a:p>
        </p:txBody>
      </p:sp>
      <p:sp>
        <p:nvSpPr>
          <p:cNvPr id="107523" name="Rectangle 1">
            <a:extLst>
              <a:ext uri="{FF2B5EF4-FFF2-40B4-BE49-F238E27FC236}">
                <a16:creationId xmlns:a16="http://schemas.microsoft.com/office/drawing/2014/main" id="{5A540B7A-A9FD-4810-B56A-3B8E6BFA332C}"/>
              </a:ext>
            </a:extLst>
          </p:cNvPr>
          <p:cNvSpPr txBox="1">
            <a:spLocks noChangeArrowheads="1" noTextEdit="1"/>
          </p:cNvSpPr>
          <p:nvPr>
            <p:ph type="sldImg"/>
          </p:nvPr>
        </p:nvSpPr>
        <p:spPr>
          <a:xfrm>
            <a:off x="992188" y="768350"/>
            <a:ext cx="5114925" cy="3836988"/>
          </a:xfrm>
          <a:solidFill>
            <a:srgbClr val="FFFFFF"/>
          </a:solidFill>
          <a:ln/>
        </p:spPr>
      </p:sp>
      <p:sp>
        <p:nvSpPr>
          <p:cNvPr id="107524" name="Rectangle 2">
            <a:extLst>
              <a:ext uri="{FF2B5EF4-FFF2-40B4-BE49-F238E27FC236}">
                <a16:creationId xmlns:a16="http://schemas.microsoft.com/office/drawing/2014/main" id="{6B85CD21-517C-4880-91BE-BF4A80DA6506}"/>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4FA9BB2-3754-4E2E-B7C7-78CA38F2F8B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912402D9-4797-411E-A28F-B7FF635B1A0F}" type="slidenum">
              <a:rPr lang="es-ES" altLang="es-ES" sz="1300">
                <a:solidFill>
                  <a:srgbClr val="000000"/>
                </a:solidFill>
              </a:rPr>
              <a:pPr eaLnBrk="1" hangingPunct="1"/>
              <a:t>27</a:t>
            </a:fld>
            <a:endParaRPr lang="es-ES" altLang="es-ES" sz="1300">
              <a:solidFill>
                <a:srgbClr val="000000"/>
              </a:solidFill>
            </a:endParaRPr>
          </a:p>
        </p:txBody>
      </p:sp>
      <p:sp>
        <p:nvSpPr>
          <p:cNvPr id="108547" name="Rectangle 1">
            <a:extLst>
              <a:ext uri="{FF2B5EF4-FFF2-40B4-BE49-F238E27FC236}">
                <a16:creationId xmlns:a16="http://schemas.microsoft.com/office/drawing/2014/main" id="{22C80AE3-D59D-4361-8633-9461395FAE22}"/>
              </a:ext>
            </a:extLst>
          </p:cNvPr>
          <p:cNvSpPr txBox="1">
            <a:spLocks noChangeArrowheads="1" noTextEdit="1"/>
          </p:cNvSpPr>
          <p:nvPr>
            <p:ph type="sldImg"/>
          </p:nvPr>
        </p:nvSpPr>
        <p:spPr>
          <a:xfrm>
            <a:off x="992188" y="768350"/>
            <a:ext cx="5114925" cy="3836988"/>
          </a:xfrm>
          <a:solidFill>
            <a:srgbClr val="FFFFFF"/>
          </a:solidFill>
          <a:ln/>
        </p:spPr>
      </p:sp>
      <p:sp>
        <p:nvSpPr>
          <p:cNvPr id="108548" name="Rectangle 2">
            <a:extLst>
              <a:ext uri="{FF2B5EF4-FFF2-40B4-BE49-F238E27FC236}">
                <a16:creationId xmlns:a16="http://schemas.microsoft.com/office/drawing/2014/main" id="{778AEDAE-D287-499B-AAE8-3C37616E9EC7}"/>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134B4236-C591-4A19-A19C-7B5036283C3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8BD2AF78-2631-479F-ADDC-75530F0B1BFB}" type="slidenum">
              <a:rPr lang="es-ES" altLang="es-ES" sz="1300">
                <a:solidFill>
                  <a:srgbClr val="000000"/>
                </a:solidFill>
              </a:rPr>
              <a:pPr eaLnBrk="1" hangingPunct="1"/>
              <a:t>28</a:t>
            </a:fld>
            <a:endParaRPr lang="es-ES" altLang="es-ES" sz="1300">
              <a:solidFill>
                <a:srgbClr val="000000"/>
              </a:solidFill>
            </a:endParaRPr>
          </a:p>
        </p:txBody>
      </p:sp>
      <p:sp>
        <p:nvSpPr>
          <p:cNvPr id="109571" name="Rectangle 1">
            <a:extLst>
              <a:ext uri="{FF2B5EF4-FFF2-40B4-BE49-F238E27FC236}">
                <a16:creationId xmlns:a16="http://schemas.microsoft.com/office/drawing/2014/main" id="{FCED922C-DA99-4334-ACC7-B7483BED8226}"/>
              </a:ext>
            </a:extLst>
          </p:cNvPr>
          <p:cNvSpPr txBox="1">
            <a:spLocks noChangeArrowheads="1" noTextEdit="1"/>
          </p:cNvSpPr>
          <p:nvPr>
            <p:ph type="sldImg"/>
          </p:nvPr>
        </p:nvSpPr>
        <p:spPr>
          <a:xfrm>
            <a:off x="992188" y="768350"/>
            <a:ext cx="5114925" cy="3836988"/>
          </a:xfrm>
          <a:solidFill>
            <a:srgbClr val="FFFFFF"/>
          </a:solidFill>
          <a:ln/>
        </p:spPr>
      </p:sp>
      <p:sp>
        <p:nvSpPr>
          <p:cNvPr id="109572" name="Rectangle 2">
            <a:extLst>
              <a:ext uri="{FF2B5EF4-FFF2-40B4-BE49-F238E27FC236}">
                <a16:creationId xmlns:a16="http://schemas.microsoft.com/office/drawing/2014/main" id="{306F7973-F772-4E4B-ACE5-0BBA0B617CED}"/>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3DEB80ED-E081-443F-AA26-DD671DD2C43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6F8A6B5A-3907-46A3-8884-2DD65F4129D8}" type="slidenum">
              <a:rPr lang="es-ES" altLang="es-ES" sz="1300">
                <a:solidFill>
                  <a:srgbClr val="000000"/>
                </a:solidFill>
              </a:rPr>
              <a:pPr eaLnBrk="1" hangingPunct="1"/>
              <a:t>29</a:t>
            </a:fld>
            <a:endParaRPr lang="es-ES" altLang="es-ES" sz="1300">
              <a:solidFill>
                <a:srgbClr val="000000"/>
              </a:solidFill>
            </a:endParaRPr>
          </a:p>
        </p:txBody>
      </p:sp>
      <p:sp>
        <p:nvSpPr>
          <p:cNvPr id="110595" name="Rectangle 1">
            <a:extLst>
              <a:ext uri="{FF2B5EF4-FFF2-40B4-BE49-F238E27FC236}">
                <a16:creationId xmlns:a16="http://schemas.microsoft.com/office/drawing/2014/main" id="{04D3BBDD-D77E-4DCC-8C2C-DBCD473ED336}"/>
              </a:ext>
            </a:extLst>
          </p:cNvPr>
          <p:cNvSpPr txBox="1">
            <a:spLocks noChangeArrowheads="1" noTextEdit="1"/>
          </p:cNvSpPr>
          <p:nvPr>
            <p:ph type="sldImg"/>
          </p:nvPr>
        </p:nvSpPr>
        <p:spPr>
          <a:xfrm>
            <a:off x="992188" y="768350"/>
            <a:ext cx="5110162" cy="3832225"/>
          </a:xfrm>
          <a:solidFill>
            <a:srgbClr val="FFFFFF"/>
          </a:solidFill>
          <a:ln/>
        </p:spPr>
      </p:sp>
      <p:sp>
        <p:nvSpPr>
          <p:cNvPr id="110596" name="Text Box 2">
            <a:extLst>
              <a:ext uri="{FF2B5EF4-FFF2-40B4-BE49-F238E27FC236}">
                <a16:creationId xmlns:a16="http://schemas.microsoft.com/office/drawing/2014/main" id="{442CAAD4-FF76-4D07-8300-DDFC05C48B77}"/>
              </a:ext>
            </a:extLst>
          </p:cNvPr>
          <p:cNvSpPr txBox="1">
            <a:spLocks noChangeArrowheads="1"/>
          </p:cNvSpPr>
          <p:nvPr/>
        </p:nvSpPr>
        <p:spPr bwMode="auto">
          <a:xfrm>
            <a:off x="709613" y="4860925"/>
            <a:ext cx="56753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ECE30D6-3A14-4172-A2E3-33AE9E30E5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8496FA0-2A83-411D-B4D2-2A8381229B14}" type="slidenum">
              <a:rPr lang="es-ES" altLang="es-ES" sz="1300">
                <a:solidFill>
                  <a:srgbClr val="000000"/>
                </a:solidFill>
              </a:rPr>
              <a:pPr eaLnBrk="1" hangingPunct="1"/>
              <a:t>3</a:t>
            </a:fld>
            <a:endParaRPr lang="es-ES" altLang="es-ES" sz="1300">
              <a:solidFill>
                <a:srgbClr val="000000"/>
              </a:solidFill>
            </a:endParaRPr>
          </a:p>
        </p:txBody>
      </p:sp>
      <p:sp>
        <p:nvSpPr>
          <p:cNvPr id="86019" name="Rectangle 1">
            <a:extLst>
              <a:ext uri="{FF2B5EF4-FFF2-40B4-BE49-F238E27FC236}">
                <a16:creationId xmlns:a16="http://schemas.microsoft.com/office/drawing/2014/main" id="{E957162D-7255-4C36-B647-6943AEA1DB03}"/>
              </a:ext>
            </a:extLst>
          </p:cNvPr>
          <p:cNvSpPr txBox="1">
            <a:spLocks noChangeArrowheads="1" noTextEdit="1"/>
          </p:cNvSpPr>
          <p:nvPr>
            <p:ph type="sldImg"/>
          </p:nvPr>
        </p:nvSpPr>
        <p:spPr>
          <a:xfrm>
            <a:off x="992188" y="768350"/>
            <a:ext cx="5114925" cy="3836988"/>
          </a:xfrm>
          <a:solidFill>
            <a:srgbClr val="FFFFFF"/>
          </a:solidFill>
          <a:ln/>
        </p:spPr>
      </p:sp>
      <p:sp>
        <p:nvSpPr>
          <p:cNvPr id="86020" name="Rectangle 2">
            <a:extLst>
              <a:ext uri="{FF2B5EF4-FFF2-40B4-BE49-F238E27FC236}">
                <a16:creationId xmlns:a16="http://schemas.microsoft.com/office/drawing/2014/main" id="{D3DF4F3D-31E1-4A95-B1BB-55749F469084}"/>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946252E3-5FF1-4D01-9D2F-CBA4D4418BF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FFA779C7-201D-4B5E-A74D-DC77191F0414}" type="slidenum">
              <a:rPr lang="es-ES" altLang="es-ES" sz="1300">
                <a:solidFill>
                  <a:srgbClr val="000000"/>
                </a:solidFill>
              </a:rPr>
              <a:pPr eaLnBrk="1" hangingPunct="1"/>
              <a:t>30</a:t>
            </a:fld>
            <a:endParaRPr lang="es-ES" altLang="es-ES" sz="1300">
              <a:solidFill>
                <a:srgbClr val="000000"/>
              </a:solidFill>
            </a:endParaRPr>
          </a:p>
        </p:txBody>
      </p:sp>
      <p:sp>
        <p:nvSpPr>
          <p:cNvPr id="111619" name="Rectangle 1">
            <a:extLst>
              <a:ext uri="{FF2B5EF4-FFF2-40B4-BE49-F238E27FC236}">
                <a16:creationId xmlns:a16="http://schemas.microsoft.com/office/drawing/2014/main" id="{4D4CCA8A-AF98-4DFD-BE0E-DF297566264A}"/>
              </a:ext>
            </a:extLst>
          </p:cNvPr>
          <p:cNvSpPr txBox="1">
            <a:spLocks noChangeArrowheads="1" noTextEdit="1"/>
          </p:cNvSpPr>
          <p:nvPr>
            <p:ph type="sldImg"/>
          </p:nvPr>
        </p:nvSpPr>
        <p:spPr>
          <a:xfrm>
            <a:off x="992188" y="768350"/>
            <a:ext cx="5110162" cy="3832225"/>
          </a:xfrm>
          <a:solidFill>
            <a:srgbClr val="FFFFFF"/>
          </a:solidFill>
          <a:ln/>
        </p:spPr>
      </p:sp>
      <p:sp>
        <p:nvSpPr>
          <p:cNvPr id="111620" name="Text Box 2">
            <a:extLst>
              <a:ext uri="{FF2B5EF4-FFF2-40B4-BE49-F238E27FC236}">
                <a16:creationId xmlns:a16="http://schemas.microsoft.com/office/drawing/2014/main" id="{D6AFBE04-5B48-44BE-BADB-B954B9CA5671}"/>
              </a:ext>
            </a:extLst>
          </p:cNvPr>
          <p:cNvSpPr txBox="1">
            <a:spLocks noChangeArrowheads="1"/>
          </p:cNvSpPr>
          <p:nvPr/>
        </p:nvSpPr>
        <p:spPr bwMode="auto">
          <a:xfrm>
            <a:off x="709613" y="4860925"/>
            <a:ext cx="56753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70AE6C86-C32F-4B9A-B403-ECC86E8698A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5AFD139E-EE31-4799-9B6C-FFD67C43DF48}" type="slidenum">
              <a:rPr lang="es-ES" altLang="es-ES" sz="1300">
                <a:solidFill>
                  <a:srgbClr val="000000"/>
                </a:solidFill>
              </a:rPr>
              <a:pPr eaLnBrk="1" hangingPunct="1"/>
              <a:t>31</a:t>
            </a:fld>
            <a:endParaRPr lang="es-ES" altLang="es-ES" sz="1300">
              <a:solidFill>
                <a:srgbClr val="000000"/>
              </a:solidFill>
            </a:endParaRPr>
          </a:p>
        </p:txBody>
      </p:sp>
      <p:sp>
        <p:nvSpPr>
          <p:cNvPr id="112643" name="Rectangle 1">
            <a:extLst>
              <a:ext uri="{FF2B5EF4-FFF2-40B4-BE49-F238E27FC236}">
                <a16:creationId xmlns:a16="http://schemas.microsoft.com/office/drawing/2014/main" id="{96D9F4F4-17FD-4C78-A288-069EC7E0A0E3}"/>
              </a:ext>
            </a:extLst>
          </p:cNvPr>
          <p:cNvSpPr txBox="1">
            <a:spLocks noChangeArrowheads="1" noTextEdit="1"/>
          </p:cNvSpPr>
          <p:nvPr>
            <p:ph type="sldImg"/>
          </p:nvPr>
        </p:nvSpPr>
        <p:spPr>
          <a:xfrm>
            <a:off x="992188" y="768350"/>
            <a:ext cx="5110162" cy="3832225"/>
          </a:xfrm>
          <a:solidFill>
            <a:srgbClr val="FFFFFF"/>
          </a:solidFill>
          <a:ln/>
        </p:spPr>
      </p:sp>
      <p:sp>
        <p:nvSpPr>
          <p:cNvPr id="112644" name="Text Box 2">
            <a:extLst>
              <a:ext uri="{FF2B5EF4-FFF2-40B4-BE49-F238E27FC236}">
                <a16:creationId xmlns:a16="http://schemas.microsoft.com/office/drawing/2014/main" id="{B439957C-5F85-4D46-8E3A-E37DAC413DF6}"/>
              </a:ext>
            </a:extLst>
          </p:cNvPr>
          <p:cNvSpPr txBox="1">
            <a:spLocks noChangeArrowheads="1"/>
          </p:cNvSpPr>
          <p:nvPr/>
        </p:nvSpPr>
        <p:spPr bwMode="auto">
          <a:xfrm>
            <a:off x="709613" y="4860925"/>
            <a:ext cx="5675312"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0019489E-B164-441E-AF92-1E974C8262B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FCC6BEA9-40CB-4C41-9117-F49E56250466}" type="slidenum">
              <a:rPr lang="es-ES" altLang="es-ES" sz="1300">
                <a:solidFill>
                  <a:srgbClr val="000000"/>
                </a:solidFill>
              </a:rPr>
              <a:pPr eaLnBrk="1" hangingPunct="1"/>
              <a:t>32</a:t>
            </a:fld>
            <a:endParaRPr lang="es-ES" altLang="es-ES" sz="1300">
              <a:solidFill>
                <a:srgbClr val="000000"/>
              </a:solidFill>
            </a:endParaRPr>
          </a:p>
        </p:txBody>
      </p:sp>
      <p:sp>
        <p:nvSpPr>
          <p:cNvPr id="113667" name="Text Box 1">
            <a:extLst>
              <a:ext uri="{FF2B5EF4-FFF2-40B4-BE49-F238E27FC236}">
                <a16:creationId xmlns:a16="http://schemas.microsoft.com/office/drawing/2014/main" id="{3591F0F1-CB07-4F0C-ADA6-D983C65B2E2E}"/>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560" tIns="50760" rIns="97560" bIns="5076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DAEA3DBA-22C3-488B-ABCD-52D1A452A76B}" type="slidenum">
              <a:rPr lang="es-ES" altLang="es-ES" sz="1300">
                <a:solidFill>
                  <a:srgbClr val="000000"/>
                </a:solidFill>
              </a:rPr>
              <a:pPr algn="r" eaLnBrk="1" hangingPunct="1">
                <a:buClrTx/>
                <a:buFontTx/>
                <a:buNone/>
              </a:pPr>
              <a:t>32</a:t>
            </a:fld>
            <a:endParaRPr lang="es-ES" altLang="es-ES" sz="1300">
              <a:solidFill>
                <a:srgbClr val="000000"/>
              </a:solidFill>
            </a:endParaRPr>
          </a:p>
        </p:txBody>
      </p:sp>
      <p:sp>
        <p:nvSpPr>
          <p:cNvPr id="113668" name="Rectangle 2">
            <a:extLst>
              <a:ext uri="{FF2B5EF4-FFF2-40B4-BE49-F238E27FC236}">
                <a16:creationId xmlns:a16="http://schemas.microsoft.com/office/drawing/2014/main" id="{35148AA5-6F76-4D64-A9E0-07E2D6BC3E55}"/>
              </a:ext>
            </a:extLst>
          </p:cNvPr>
          <p:cNvSpPr txBox="1">
            <a:spLocks noChangeArrowheads="1" noTextEdit="1"/>
          </p:cNvSpPr>
          <p:nvPr>
            <p:ph type="sldImg"/>
          </p:nvPr>
        </p:nvSpPr>
        <p:spPr>
          <a:xfrm>
            <a:off x="992188" y="768350"/>
            <a:ext cx="5114925" cy="3836988"/>
          </a:xfrm>
          <a:solidFill>
            <a:srgbClr val="FFFFFF"/>
          </a:solidFill>
          <a:ln/>
        </p:spPr>
      </p:sp>
      <p:sp>
        <p:nvSpPr>
          <p:cNvPr id="113669" name="Text Box 3">
            <a:extLst>
              <a:ext uri="{FF2B5EF4-FFF2-40B4-BE49-F238E27FC236}">
                <a16:creationId xmlns:a16="http://schemas.microsoft.com/office/drawing/2014/main" id="{07FBD398-BADC-4A4B-8BDF-F5A57C1BCEE5}"/>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88"/>
              </a:spcBef>
              <a:buClrTx/>
              <a:buFontTx/>
              <a:buNone/>
            </a:pP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¿Alguna vez os ha tocado ver a una persona que sufre una parada cardiorespiratoria?</a:t>
            </a: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 Dejamos, si hay algún alumno con alguna experiencia, que nos lo cuente. No alargar la discusión.</a:t>
            </a:r>
          </a:p>
          <a:p>
            <a:pPr eaLnBrk="1" hangingPunct="1">
              <a:spcBef>
                <a:spcPts val="488"/>
              </a:spcBef>
              <a:buClrTx/>
              <a:buFontTx/>
              <a:buNone/>
            </a:pPr>
            <a:endParaRPr lang="es-ES" altLang="es-ES" sz="1300" b="1">
              <a:solidFill>
                <a:srgbClr val="000000"/>
              </a:solidFill>
              <a:latin typeface="Arial" panose="020B0604020202020204" pitchFamily="34" charset="0"/>
            </a:endParaRPr>
          </a:p>
          <a:p>
            <a:pPr eaLnBrk="1" hangingPunct="1">
              <a:spcBef>
                <a:spcPts val="488"/>
              </a:spcBef>
              <a:buClrTx/>
              <a:buFontTx/>
              <a:buNone/>
            </a:pPr>
            <a:r>
              <a:rPr lang="es-ES" altLang="es-ES" sz="1300" b="1">
                <a:solidFill>
                  <a:srgbClr val="000000"/>
                </a:solidFill>
                <a:latin typeface="Arial" panose="020B0604020202020204" pitchFamily="34" charset="0"/>
              </a:rPr>
              <a:t> Tratamos de IMPACTAR a los alumnos con un mensaje corto y preciso: </a:t>
            </a: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¿Os gustaría salvar la vida de una persona? Pues si aprendemos en estos dos días de qué va eso de la Cadena de Supervivencia y el Soporte Vital Básico, algún día podríais hacerlo.</a:t>
            </a:r>
          </a:p>
          <a:p>
            <a:pPr eaLnBrk="1" hangingPunct="1">
              <a:spcBef>
                <a:spcPts val="488"/>
              </a:spcBef>
              <a:buClrTx/>
              <a:buFontTx/>
              <a:buNone/>
            </a:pPr>
            <a:endParaRPr lang="es-ES" altLang="es-ES" sz="1300" b="1">
              <a:solidFill>
                <a:srgbClr val="000000"/>
              </a:solidFill>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C58333D-73E1-4EB9-86C0-7AC54D7BAEE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9364661-DE3C-4B27-9747-25F1FDE1F8DD}" type="slidenum">
              <a:rPr lang="es-ES" altLang="es-ES" sz="1300">
                <a:solidFill>
                  <a:srgbClr val="000000"/>
                </a:solidFill>
              </a:rPr>
              <a:pPr eaLnBrk="1" hangingPunct="1"/>
              <a:t>33</a:t>
            </a:fld>
            <a:endParaRPr lang="es-ES" altLang="es-ES" sz="1300">
              <a:solidFill>
                <a:srgbClr val="000000"/>
              </a:solidFill>
            </a:endParaRPr>
          </a:p>
        </p:txBody>
      </p:sp>
      <p:sp>
        <p:nvSpPr>
          <p:cNvPr id="114691" name="Text Box 1">
            <a:extLst>
              <a:ext uri="{FF2B5EF4-FFF2-40B4-BE49-F238E27FC236}">
                <a16:creationId xmlns:a16="http://schemas.microsoft.com/office/drawing/2014/main" id="{D519B399-6DE7-4248-B5B0-DEFBD83CAB26}"/>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560" tIns="50760" rIns="97560" bIns="5076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DDBE075F-60B5-495F-8E82-7F0A220BA8E8}" type="slidenum">
              <a:rPr lang="es-ES" altLang="es-ES" sz="1300">
                <a:solidFill>
                  <a:srgbClr val="000000"/>
                </a:solidFill>
              </a:rPr>
              <a:pPr algn="r" eaLnBrk="1" hangingPunct="1">
                <a:buClrTx/>
                <a:buFontTx/>
                <a:buNone/>
              </a:pPr>
              <a:t>33</a:t>
            </a:fld>
            <a:endParaRPr lang="es-ES" altLang="es-ES" sz="1300">
              <a:solidFill>
                <a:srgbClr val="000000"/>
              </a:solidFill>
            </a:endParaRPr>
          </a:p>
        </p:txBody>
      </p:sp>
      <p:sp>
        <p:nvSpPr>
          <p:cNvPr id="114692" name="Rectangle 2">
            <a:extLst>
              <a:ext uri="{FF2B5EF4-FFF2-40B4-BE49-F238E27FC236}">
                <a16:creationId xmlns:a16="http://schemas.microsoft.com/office/drawing/2014/main" id="{7692DCBF-F715-4264-81F4-700DB656D116}"/>
              </a:ext>
            </a:extLst>
          </p:cNvPr>
          <p:cNvSpPr txBox="1">
            <a:spLocks noChangeArrowheads="1" noTextEdit="1"/>
          </p:cNvSpPr>
          <p:nvPr>
            <p:ph type="sldImg"/>
          </p:nvPr>
        </p:nvSpPr>
        <p:spPr>
          <a:xfrm>
            <a:off x="992188" y="768350"/>
            <a:ext cx="5114925" cy="3836988"/>
          </a:xfrm>
          <a:solidFill>
            <a:srgbClr val="FFFFFF"/>
          </a:solidFill>
          <a:ln/>
        </p:spPr>
      </p:sp>
      <p:sp>
        <p:nvSpPr>
          <p:cNvPr id="114693" name="Text Box 3">
            <a:extLst>
              <a:ext uri="{FF2B5EF4-FFF2-40B4-BE49-F238E27FC236}">
                <a16:creationId xmlns:a16="http://schemas.microsoft.com/office/drawing/2014/main" id="{39E4117C-B6BA-4F31-8A27-B88EA864CDD6}"/>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88"/>
              </a:spcBef>
              <a:buClrTx/>
              <a:buFontTx/>
              <a:buNone/>
            </a:pP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¿Alguna vez os ha tocado ver a una persona que sufre una parada cardiorespiratoria?</a:t>
            </a: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 Dejamos, si hay algún alumno con alguna experiencia, que nos lo cuente. No alargar la discusión.</a:t>
            </a:r>
          </a:p>
          <a:p>
            <a:pPr eaLnBrk="1" hangingPunct="1">
              <a:spcBef>
                <a:spcPts val="488"/>
              </a:spcBef>
              <a:buClrTx/>
              <a:buFontTx/>
              <a:buNone/>
            </a:pPr>
            <a:endParaRPr lang="es-ES" altLang="es-ES" sz="1300" b="1">
              <a:solidFill>
                <a:srgbClr val="000000"/>
              </a:solidFill>
              <a:latin typeface="Arial" panose="020B0604020202020204" pitchFamily="34" charset="0"/>
            </a:endParaRPr>
          </a:p>
          <a:p>
            <a:pPr eaLnBrk="1" hangingPunct="1">
              <a:spcBef>
                <a:spcPts val="488"/>
              </a:spcBef>
              <a:buClrTx/>
              <a:buFontTx/>
              <a:buNone/>
            </a:pPr>
            <a:r>
              <a:rPr lang="es-ES" altLang="es-ES" sz="1300" b="1">
                <a:solidFill>
                  <a:srgbClr val="000000"/>
                </a:solidFill>
                <a:latin typeface="Arial" panose="020B0604020202020204" pitchFamily="34" charset="0"/>
              </a:rPr>
              <a:t> Tratamos de IMPACTAR a los alumnos con un mensaje corto y preciso: </a:t>
            </a: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¿Os gustaría salvar la vida de una persona? Pues si aprendemos en estos dos días de qué va eso de la Cadena de Supervivencia y el Soporte Vital Básico, algún día podríais hacerlo.</a:t>
            </a:r>
          </a:p>
          <a:p>
            <a:pPr eaLnBrk="1" hangingPunct="1">
              <a:spcBef>
                <a:spcPts val="488"/>
              </a:spcBef>
              <a:buClrTx/>
              <a:buFontTx/>
              <a:buNone/>
            </a:pPr>
            <a:endParaRPr lang="es-ES" altLang="es-ES" sz="1300" b="1">
              <a:solidFill>
                <a:srgbClr val="000000"/>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384251C0-6029-424B-925D-DB25F2B6E20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CBD82B77-70F6-4B94-8C0D-5CEE73CA7E78}" type="slidenum">
              <a:rPr lang="es-ES" altLang="es-ES" sz="1300">
                <a:solidFill>
                  <a:srgbClr val="000000"/>
                </a:solidFill>
              </a:rPr>
              <a:pPr eaLnBrk="1" hangingPunct="1"/>
              <a:t>34</a:t>
            </a:fld>
            <a:endParaRPr lang="es-ES" altLang="es-ES" sz="1300">
              <a:solidFill>
                <a:srgbClr val="000000"/>
              </a:solidFill>
            </a:endParaRPr>
          </a:p>
        </p:txBody>
      </p:sp>
      <p:sp>
        <p:nvSpPr>
          <p:cNvPr id="115715" name="Text Box 1">
            <a:extLst>
              <a:ext uri="{FF2B5EF4-FFF2-40B4-BE49-F238E27FC236}">
                <a16:creationId xmlns:a16="http://schemas.microsoft.com/office/drawing/2014/main" id="{43D4BD93-51E3-46DB-9393-8B23734D7839}"/>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7560" tIns="50760" rIns="97560" bIns="5076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D5077FCE-7664-464F-94AC-2E63C7AA7F44}" type="slidenum">
              <a:rPr lang="es-ES" altLang="es-ES" sz="1300">
                <a:solidFill>
                  <a:srgbClr val="000000"/>
                </a:solidFill>
              </a:rPr>
              <a:pPr algn="r" eaLnBrk="1" hangingPunct="1">
                <a:buClrTx/>
                <a:buFontTx/>
                <a:buNone/>
              </a:pPr>
              <a:t>34</a:t>
            </a:fld>
            <a:endParaRPr lang="es-ES" altLang="es-ES" sz="1300">
              <a:solidFill>
                <a:srgbClr val="000000"/>
              </a:solidFill>
            </a:endParaRPr>
          </a:p>
        </p:txBody>
      </p:sp>
      <p:sp>
        <p:nvSpPr>
          <p:cNvPr id="115716" name="Rectangle 2">
            <a:extLst>
              <a:ext uri="{FF2B5EF4-FFF2-40B4-BE49-F238E27FC236}">
                <a16:creationId xmlns:a16="http://schemas.microsoft.com/office/drawing/2014/main" id="{4708BFD8-8EEE-4385-9D44-6F0A13321E17}"/>
              </a:ext>
            </a:extLst>
          </p:cNvPr>
          <p:cNvSpPr txBox="1">
            <a:spLocks noChangeArrowheads="1" noTextEdit="1"/>
          </p:cNvSpPr>
          <p:nvPr>
            <p:ph type="sldImg"/>
          </p:nvPr>
        </p:nvSpPr>
        <p:spPr>
          <a:xfrm>
            <a:off x="992188" y="768350"/>
            <a:ext cx="5114925" cy="3836988"/>
          </a:xfrm>
          <a:solidFill>
            <a:srgbClr val="FFFFFF"/>
          </a:solidFill>
          <a:ln/>
        </p:spPr>
      </p:sp>
      <p:sp>
        <p:nvSpPr>
          <p:cNvPr id="115717" name="Text Box 3">
            <a:extLst>
              <a:ext uri="{FF2B5EF4-FFF2-40B4-BE49-F238E27FC236}">
                <a16:creationId xmlns:a16="http://schemas.microsoft.com/office/drawing/2014/main" id="{B4705A34-6E1D-4519-8891-9FDBCD418541}"/>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88"/>
              </a:spcBef>
              <a:buClrTx/>
              <a:buFontTx/>
              <a:buNone/>
            </a:pP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¿Alguna vez os ha tocado ver a una persona que sufre una parada cardiorespiratoria?</a:t>
            </a: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 Dejamos, si hay algún alumno con alguna experiencia, que nos lo cuente. No alargar la discusión.</a:t>
            </a:r>
          </a:p>
          <a:p>
            <a:pPr eaLnBrk="1" hangingPunct="1">
              <a:spcBef>
                <a:spcPts val="488"/>
              </a:spcBef>
              <a:buClrTx/>
              <a:buFontTx/>
              <a:buNone/>
            </a:pPr>
            <a:endParaRPr lang="es-ES" altLang="es-ES" sz="1300" b="1">
              <a:solidFill>
                <a:srgbClr val="000000"/>
              </a:solidFill>
              <a:latin typeface="Arial" panose="020B0604020202020204" pitchFamily="34" charset="0"/>
            </a:endParaRPr>
          </a:p>
          <a:p>
            <a:pPr eaLnBrk="1" hangingPunct="1">
              <a:spcBef>
                <a:spcPts val="488"/>
              </a:spcBef>
              <a:buClrTx/>
              <a:buFontTx/>
              <a:buNone/>
            </a:pPr>
            <a:r>
              <a:rPr lang="es-ES" altLang="es-ES" sz="1300" b="1">
                <a:solidFill>
                  <a:srgbClr val="000000"/>
                </a:solidFill>
                <a:latin typeface="Arial" panose="020B0604020202020204" pitchFamily="34" charset="0"/>
              </a:rPr>
              <a:t> Tratamos de IMPACTAR a los alumnos con un mensaje corto y preciso: </a:t>
            </a:r>
            <a:r>
              <a:rPr lang="ja-JP" altLang="es-ES" sz="1300" b="1">
                <a:solidFill>
                  <a:srgbClr val="000000"/>
                </a:solidFill>
                <a:latin typeface="Arial" panose="020B0604020202020204" pitchFamily="34" charset="0"/>
              </a:rPr>
              <a:t>“</a:t>
            </a:r>
            <a:r>
              <a:rPr lang="es-ES" altLang="es-ES" sz="1300" b="1">
                <a:solidFill>
                  <a:srgbClr val="000000"/>
                </a:solidFill>
                <a:latin typeface="Arial" panose="020B0604020202020204" pitchFamily="34" charset="0"/>
              </a:rPr>
              <a:t>¿Os gustaría salvar la vida de una persona? Pues si aprendemos en estos dos días de qué va eso de la Cadena de Supervivencia y el Soporte Vital Básico, algún día podríais hacerlo.</a:t>
            </a:r>
          </a:p>
          <a:p>
            <a:pPr eaLnBrk="1" hangingPunct="1">
              <a:spcBef>
                <a:spcPts val="488"/>
              </a:spcBef>
              <a:buClrTx/>
              <a:buFontTx/>
              <a:buNone/>
            </a:pPr>
            <a:endParaRPr lang="es-ES" altLang="es-ES" sz="1300" b="1">
              <a:solidFill>
                <a:srgbClr val="000000"/>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3B18A551-53A3-4BD8-8C0A-EB883BBCBAC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E5E6D490-4E50-4C03-8F9D-C8BDCF37B4C0}" type="slidenum">
              <a:rPr lang="es-ES" altLang="es-ES" sz="1300">
                <a:solidFill>
                  <a:srgbClr val="000000"/>
                </a:solidFill>
              </a:rPr>
              <a:pPr eaLnBrk="1" hangingPunct="1"/>
              <a:t>35</a:t>
            </a:fld>
            <a:endParaRPr lang="es-ES" altLang="es-ES" sz="1300">
              <a:solidFill>
                <a:srgbClr val="000000"/>
              </a:solidFill>
            </a:endParaRPr>
          </a:p>
        </p:txBody>
      </p:sp>
      <p:sp>
        <p:nvSpPr>
          <p:cNvPr id="116739" name="Rectangle 1">
            <a:extLst>
              <a:ext uri="{FF2B5EF4-FFF2-40B4-BE49-F238E27FC236}">
                <a16:creationId xmlns:a16="http://schemas.microsoft.com/office/drawing/2014/main" id="{0E0F4C47-CA62-4587-93AF-F30CB3AD0507}"/>
              </a:ext>
            </a:extLst>
          </p:cNvPr>
          <p:cNvSpPr txBox="1">
            <a:spLocks noChangeArrowheads="1" noTextEdit="1"/>
          </p:cNvSpPr>
          <p:nvPr>
            <p:ph type="sldImg"/>
          </p:nvPr>
        </p:nvSpPr>
        <p:spPr>
          <a:xfrm>
            <a:off x="992188" y="768350"/>
            <a:ext cx="5114925" cy="3836988"/>
          </a:xfrm>
          <a:solidFill>
            <a:srgbClr val="FFFFFF"/>
          </a:solidFill>
          <a:ln/>
        </p:spPr>
      </p:sp>
      <p:sp>
        <p:nvSpPr>
          <p:cNvPr id="116740" name="Text Box 2">
            <a:extLst>
              <a:ext uri="{FF2B5EF4-FFF2-40B4-BE49-F238E27FC236}">
                <a16:creationId xmlns:a16="http://schemas.microsoft.com/office/drawing/2014/main" id="{104BC1A3-41A4-4121-A138-491D980362EC}"/>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El cuarto eslabón de la cadena de supervivencia son  los cuidados avanzados que comienzan en las ambulancias y se continúan en los hospitales.</a:t>
            </a:r>
          </a:p>
          <a:p>
            <a:pPr eaLnBrk="1" hangingPunct="1">
              <a:spcBef>
                <a:spcPts val="450"/>
              </a:spcBef>
              <a:buClrTx/>
              <a:buFontTx/>
              <a:buNone/>
            </a:pPr>
            <a:endParaRPr lang="es-ES" altLang="es-ES" sz="1200">
              <a:solidFill>
                <a:srgbClr val="000000"/>
              </a:solidFill>
            </a:endParaRPr>
          </a:p>
          <a:p>
            <a:pPr eaLnBrk="1" hangingPunct="1">
              <a:spcBef>
                <a:spcPts val="450"/>
              </a:spcBef>
              <a:buClrTx/>
              <a:buFontTx/>
              <a:buNone/>
            </a:pPr>
            <a:r>
              <a:rPr lang="es-ES" altLang="es-ES" sz="1200">
                <a:solidFill>
                  <a:srgbClr val="000000"/>
                </a:solidFill>
              </a:rPr>
              <a:t>RECALCAR: aunque la desfibrilación y los cuidados avanzados (3º y 4º eslabones) sean los que se realizan con más aparatos, parezcan los más espectaculares y los haga gente sanitaria especializada, dejar claro que no tendrán ningún éxito si no se han hecho bien y rápidoel 1º y el 2º eslabón.</a:t>
            </a:r>
          </a:p>
          <a:p>
            <a:pPr eaLnBrk="1" hangingPunct="1">
              <a:spcBef>
                <a:spcPts val="450"/>
              </a:spcBef>
              <a:buClrTx/>
              <a:buFontTx/>
              <a:buNone/>
            </a:pPr>
            <a:endParaRPr lang="es-ES" altLang="es-ES" sz="1200">
              <a:solidFill>
                <a:srgbClr val="000000"/>
              </a:solidFill>
            </a:endParaRPr>
          </a:p>
          <a:p>
            <a:pPr eaLnBrk="1" hangingPunct="1">
              <a:spcBef>
                <a:spcPts val="450"/>
              </a:spcBef>
              <a:buClrTx/>
              <a:buFontTx/>
              <a:buNone/>
            </a:pPr>
            <a:r>
              <a:rPr lang="es-ES" altLang="es-ES" sz="1200">
                <a:solidFill>
                  <a:srgbClr val="000000"/>
                </a:solidFill>
              </a:rPr>
              <a:t>Mantener el corazón y el cerebro vivos hasta que llega un desfibrilador y la ayuda de los sanitarios es una tarea igual de importante que éstos.</a:t>
            </a:r>
          </a:p>
          <a:p>
            <a:pPr eaLnBrk="1" hangingPunct="1">
              <a:spcBef>
                <a:spcPts val="450"/>
              </a:spcBef>
              <a:buClrTx/>
              <a:buFontTx/>
              <a:buNone/>
            </a:pPr>
            <a:endParaRPr lang="es-ES" altLang="es-ES" sz="1200">
              <a:solidFill>
                <a:srgbClr val="000000"/>
              </a:solidFill>
            </a:endParaRPr>
          </a:p>
          <a:p>
            <a:pPr eaLnBrk="1" hangingPunct="1">
              <a:spcBef>
                <a:spcPts val="450"/>
              </a:spcBef>
              <a:buClrTx/>
              <a:buFontTx/>
              <a:buNone/>
            </a:pPr>
            <a:r>
              <a:rPr lang="es-ES" altLang="es-ES" sz="1200">
                <a:solidFill>
                  <a:srgbClr val="000000"/>
                </a:solidFill>
              </a:rPr>
              <a:t>"</a:t>
            </a:r>
            <a:r>
              <a:rPr lang="es-ES" altLang="es-ES" sz="1200" b="1">
                <a:solidFill>
                  <a:srgbClr val="000000"/>
                </a:solidFill>
              </a:rPr>
              <a:t>Y ¿sabéis quién va a realizar esa tarea tan importante a partir de hoy? VOSOTROS</a:t>
            </a:r>
            <a:r>
              <a:rPr lang="es-ES" altLang="es-ES" sz="1200">
                <a:solidFill>
                  <a:srgbClr val="000000"/>
                </a:solidFill>
              </a:rPr>
              <a:t>."</a:t>
            </a:r>
          </a:p>
          <a:p>
            <a:pPr eaLnBrk="1" hangingPunct="1">
              <a:spcBef>
                <a:spcPts val="450"/>
              </a:spcBef>
              <a:buClrTx/>
              <a:buFontTx/>
              <a:buNone/>
            </a:pPr>
            <a:endParaRPr lang="es-ES" altLang="es-ES" sz="1200">
              <a:solidFill>
                <a:srgbClr val="000000"/>
              </a:solidFill>
            </a:endParaRPr>
          </a:p>
        </p:txBody>
      </p:sp>
      <p:sp>
        <p:nvSpPr>
          <p:cNvPr id="116741" name="Text Box 3">
            <a:extLst>
              <a:ext uri="{FF2B5EF4-FFF2-40B4-BE49-F238E27FC236}">
                <a16:creationId xmlns:a16="http://schemas.microsoft.com/office/drawing/2014/main" id="{7CB66090-E44A-4675-82EB-3C7E993C9193}"/>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955608DE-9856-46DF-A236-737C1DE8FF28}" type="slidenum">
              <a:rPr lang="es-ES" altLang="es-ES" sz="1300">
                <a:solidFill>
                  <a:srgbClr val="000000"/>
                </a:solidFill>
              </a:rPr>
              <a:pPr algn="r" eaLnBrk="1" hangingPunct="1">
                <a:buClrTx/>
                <a:buFontTx/>
                <a:buNone/>
              </a:pPr>
              <a:t>35</a:t>
            </a:fld>
            <a:endParaRPr lang="es-ES" altLang="es-ES" sz="13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1AF7B4CE-EAD8-4595-8CB4-03102507C28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578B1F21-6E89-4383-874D-7573A9951ACA}" type="slidenum">
              <a:rPr lang="es-ES" altLang="es-ES" sz="1300">
                <a:solidFill>
                  <a:srgbClr val="000000"/>
                </a:solidFill>
              </a:rPr>
              <a:pPr eaLnBrk="1" hangingPunct="1"/>
              <a:t>36</a:t>
            </a:fld>
            <a:endParaRPr lang="es-ES" altLang="es-ES" sz="1300">
              <a:solidFill>
                <a:srgbClr val="000000"/>
              </a:solidFill>
            </a:endParaRPr>
          </a:p>
        </p:txBody>
      </p:sp>
      <p:sp>
        <p:nvSpPr>
          <p:cNvPr id="117763" name="Text Box 1">
            <a:extLst>
              <a:ext uri="{FF2B5EF4-FFF2-40B4-BE49-F238E27FC236}">
                <a16:creationId xmlns:a16="http://schemas.microsoft.com/office/drawing/2014/main" id="{54A09BB0-8FF5-45D4-BF6A-6EAEB2869C45}"/>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1603C1D8-F420-48FE-AB9B-C0D2A56B81A0}" type="slidenum">
              <a:rPr lang="es-ES" altLang="es-ES" sz="1300">
                <a:solidFill>
                  <a:srgbClr val="000000"/>
                </a:solidFill>
              </a:rPr>
              <a:pPr algn="r" eaLnBrk="1" hangingPunct="1">
                <a:buClrTx/>
                <a:buFontTx/>
                <a:buNone/>
              </a:pPr>
              <a:t>36</a:t>
            </a:fld>
            <a:endParaRPr lang="es-ES" altLang="es-ES" sz="1300">
              <a:solidFill>
                <a:srgbClr val="000000"/>
              </a:solidFill>
            </a:endParaRPr>
          </a:p>
        </p:txBody>
      </p:sp>
      <p:sp>
        <p:nvSpPr>
          <p:cNvPr id="117764" name="Rectangle 2">
            <a:extLst>
              <a:ext uri="{FF2B5EF4-FFF2-40B4-BE49-F238E27FC236}">
                <a16:creationId xmlns:a16="http://schemas.microsoft.com/office/drawing/2014/main" id="{C3F666F1-CF18-43D1-B826-A68ACBA89525}"/>
              </a:ext>
            </a:extLst>
          </p:cNvPr>
          <p:cNvSpPr txBox="1">
            <a:spLocks noChangeArrowheads="1" noTextEdit="1"/>
          </p:cNvSpPr>
          <p:nvPr>
            <p:ph type="sldImg"/>
          </p:nvPr>
        </p:nvSpPr>
        <p:spPr>
          <a:xfrm>
            <a:off x="992188" y="768350"/>
            <a:ext cx="5114925" cy="3836988"/>
          </a:xfrm>
          <a:solidFill>
            <a:srgbClr val="FFFFFF"/>
          </a:solidFill>
          <a:ln/>
        </p:spPr>
      </p:sp>
      <p:sp>
        <p:nvSpPr>
          <p:cNvPr id="117765" name="Text Box 3">
            <a:extLst>
              <a:ext uri="{FF2B5EF4-FFF2-40B4-BE49-F238E27FC236}">
                <a16:creationId xmlns:a16="http://schemas.microsoft.com/office/drawing/2014/main" id="{30852E20-0045-434C-A145-0EBD27727246}"/>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FFFFFF"/>
                </a:solidFill>
              </a:rPr>
              <a:t>La Cadena de Supervivencia es una secuencia ordenada de actuaciones, todas de igual importancia, dirigidas a aumentar las probabilidades de SUPERVIVENCIA con MINIMAS SECUELAS.</a:t>
            </a:r>
          </a:p>
          <a:p>
            <a:pPr eaLnBrk="1" hangingPunct="1">
              <a:spcBef>
                <a:spcPts val="450"/>
              </a:spcBef>
              <a:buClrTx/>
              <a:buFontTx/>
              <a:buNone/>
            </a:pPr>
            <a:endParaRPr lang="es-ES" altLang="es-ES" sz="1200">
              <a:solidFill>
                <a:srgbClr val="FFFFFF"/>
              </a:solidFill>
            </a:endParaRPr>
          </a:p>
          <a:p>
            <a:pPr eaLnBrk="1" hangingPunct="1">
              <a:spcBef>
                <a:spcPts val="450"/>
              </a:spcBef>
              <a:buClrTx/>
              <a:buFontTx/>
              <a:buNone/>
            </a:pPr>
            <a:r>
              <a:rPr lang="es-ES" altLang="es-ES" sz="1200">
                <a:solidFill>
                  <a:srgbClr val="FFFFFF"/>
                </a:solidFill>
              </a:rPr>
              <a:t>Los eslabones son:</a:t>
            </a:r>
          </a:p>
          <a:p>
            <a:pPr eaLnBrk="1" hangingPunct="1">
              <a:spcBef>
                <a:spcPts val="450"/>
              </a:spcBef>
              <a:buClrTx/>
              <a:buFontTx/>
              <a:buNone/>
            </a:pPr>
            <a:r>
              <a:rPr lang="es-ES" altLang="es-ES" sz="1200">
                <a:solidFill>
                  <a:srgbClr val="FF0000"/>
                </a:solidFill>
              </a:rPr>
              <a:t>1. </a:t>
            </a:r>
            <a:r>
              <a:rPr lang="es-ES" altLang="es-ES" sz="1200">
                <a:solidFill>
                  <a:srgbClr val="FFFFFF"/>
                </a:solidFill>
              </a:rPr>
              <a:t>Reconocimiento de la Parada y</a:t>
            </a:r>
            <a:r>
              <a:rPr lang="es-ES" altLang="es-ES" sz="1200">
                <a:solidFill>
                  <a:srgbClr val="FF0000"/>
                </a:solidFill>
              </a:rPr>
              <a:t> </a:t>
            </a:r>
            <a:r>
              <a:rPr lang="es-ES" altLang="es-ES" sz="1200">
                <a:solidFill>
                  <a:srgbClr val="FFFFFF"/>
                </a:solidFill>
              </a:rPr>
              <a:t>Activación precoz del servicio de emergencias médicas.</a:t>
            </a:r>
          </a:p>
          <a:p>
            <a:pPr eaLnBrk="1" hangingPunct="1">
              <a:spcBef>
                <a:spcPts val="450"/>
              </a:spcBef>
              <a:buClrTx/>
              <a:buFontTx/>
              <a:buNone/>
            </a:pPr>
            <a:r>
              <a:rPr lang="es-ES" altLang="es-ES" sz="1200">
                <a:solidFill>
                  <a:srgbClr val="FF0000"/>
                </a:solidFill>
              </a:rPr>
              <a:t>2. </a:t>
            </a:r>
            <a:r>
              <a:rPr lang="es-ES" altLang="es-ES" sz="1200">
                <a:solidFill>
                  <a:srgbClr val="FFFFFF"/>
                </a:solidFill>
              </a:rPr>
              <a:t>Reanimación Cardiopulmonar Básica.</a:t>
            </a:r>
          </a:p>
          <a:p>
            <a:pPr eaLnBrk="1" hangingPunct="1">
              <a:spcBef>
                <a:spcPts val="450"/>
              </a:spcBef>
              <a:buClrTx/>
              <a:buFontTx/>
              <a:buNone/>
            </a:pPr>
            <a:r>
              <a:rPr lang="es-ES" altLang="es-ES" sz="1200">
                <a:solidFill>
                  <a:srgbClr val="FF0000"/>
                </a:solidFill>
              </a:rPr>
              <a:t>3. </a:t>
            </a:r>
            <a:r>
              <a:rPr lang="es-ES" altLang="es-ES" sz="1200">
                <a:solidFill>
                  <a:srgbClr val="FFFFFF"/>
                </a:solidFill>
              </a:rPr>
              <a:t>Desfibrilación precoz.</a:t>
            </a:r>
          </a:p>
          <a:p>
            <a:pPr eaLnBrk="1" hangingPunct="1">
              <a:spcBef>
                <a:spcPts val="450"/>
              </a:spcBef>
              <a:buClrTx/>
              <a:buFontTx/>
              <a:buNone/>
            </a:pPr>
            <a:r>
              <a:rPr lang="es-ES" altLang="es-ES" sz="1200">
                <a:solidFill>
                  <a:srgbClr val="FF0000"/>
                </a:solidFill>
              </a:rPr>
              <a:t>4. </a:t>
            </a:r>
            <a:r>
              <a:rPr lang="es-ES" altLang="es-ES" sz="1200">
                <a:solidFill>
                  <a:srgbClr val="FFFFFF"/>
                </a:solidFill>
              </a:rPr>
              <a:t>Cuidados avanzados</a:t>
            </a:r>
            <a:r>
              <a:rPr lang="es-ES" altLang="es-ES" sz="1200">
                <a:solidFill>
                  <a:srgbClr val="000000"/>
                </a:solidFill>
              </a:rPr>
              <a:t>.</a:t>
            </a:r>
          </a:p>
          <a:p>
            <a:pPr eaLnBrk="1" hangingPunct="1">
              <a:spcBef>
                <a:spcPts val="450"/>
              </a:spcBef>
              <a:buClrTx/>
              <a:buFontTx/>
              <a:buNone/>
            </a:pPr>
            <a:endParaRPr lang="es-ES" altLang="es-ES" sz="1200">
              <a:solidFill>
                <a:srgbClr val="000000"/>
              </a:solidFill>
            </a:endParaRPr>
          </a:p>
          <a:p>
            <a:pPr eaLnBrk="1" hangingPunct="1">
              <a:spcBef>
                <a:spcPts val="450"/>
              </a:spcBef>
              <a:buClrTx/>
              <a:buFontTx/>
              <a:buNone/>
            </a:pPr>
            <a:r>
              <a:rPr lang="es-ES" altLang="es-ES" sz="1200">
                <a:solidFill>
                  <a:srgbClr val="000000"/>
                </a:solidFill>
              </a:rPr>
              <a:t>Cuanto antes se active la cadena de supervivencia, mas probabilidades de éxito. </a:t>
            </a:r>
          </a:p>
          <a:p>
            <a:pPr eaLnBrk="1" hangingPunct="1">
              <a:spcBef>
                <a:spcPts val="450"/>
              </a:spcBef>
              <a:buClrTx/>
              <a:buFontTx/>
              <a:buNone/>
            </a:pPr>
            <a:endParaRPr lang="es-ES" altLang="es-E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E1FE4D0F-6ACF-475C-8F5E-7D5F7B2265C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F7A08A7-AEFB-4B0C-A3AD-8F5C8DBD86E4}" type="slidenum">
              <a:rPr lang="es-ES" altLang="es-ES" sz="1300">
                <a:solidFill>
                  <a:srgbClr val="000000"/>
                </a:solidFill>
              </a:rPr>
              <a:pPr eaLnBrk="1" hangingPunct="1"/>
              <a:t>37</a:t>
            </a:fld>
            <a:endParaRPr lang="es-ES" altLang="es-ES" sz="1300">
              <a:solidFill>
                <a:srgbClr val="000000"/>
              </a:solidFill>
            </a:endParaRPr>
          </a:p>
        </p:txBody>
      </p:sp>
      <p:sp>
        <p:nvSpPr>
          <p:cNvPr id="118787" name="Rectangle 1">
            <a:extLst>
              <a:ext uri="{FF2B5EF4-FFF2-40B4-BE49-F238E27FC236}">
                <a16:creationId xmlns:a16="http://schemas.microsoft.com/office/drawing/2014/main" id="{EE9A0EC2-ECED-4818-9DD3-48C3057427CE}"/>
              </a:ext>
            </a:extLst>
          </p:cNvPr>
          <p:cNvSpPr txBox="1">
            <a:spLocks noChangeArrowheads="1" noTextEdit="1"/>
          </p:cNvSpPr>
          <p:nvPr>
            <p:ph type="sldImg"/>
          </p:nvPr>
        </p:nvSpPr>
        <p:spPr>
          <a:xfrm>
            <a:off x="992188" y="768350"/>
            <a:ext cx="5114925" cy="3836988"/>
          </a:xfrm>
          <a:solidFill>
            <a:srgbClr val="FFFFFF"/>
          </a:solidFill>
          <a:ln/>
        </p:spPr>
      </p:sp>
      <p:sp>
        <p:nvSpPr>
          <p:cNvPr id="118788" name="Rectangle 2">
            <a:extLst>
              <a:ext uri="{FF2B5EF4-FFF2-40B4-BE49-F238E27FC236}">
                <a16:creationId xmlns:a16="http://schemas.microsoft.com/office/drawing/2014/main" id="{513C36DF-4AC6-4399-A3A0-0CA440E1F824}"/>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D5BB41E5-66F9-4988-80F0-E26994053A3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1C1626B4-9752-4204-886A-82359C97210F}" type="slidenum">
              <a:rPr lang="es-ES" altLang="es-ES" sz="1300">
                <a:solidFill>
                  <a:srgbClr val="000000"/>
                </a:solidFill>
              </a:rPr>
              <a:pPr eaLnBrk="1" hangingPunct="1"/>
              <a:t>38</a:t>
            </a:fld>
            <a:endParaRPr lang="es-ES" altLang="es-ES" sz="1300">
              <a:solidFill>
                <a:srgbClr val="000000"/>
              </a:solidFill>
            </a:endParaRPr>
          </a:p>
        </p:txBody>
      </p:sp>
      <p:sp>
        <p:nvSpPr>
          <p:cNvPr id="119811" name="Rectangle 1">
            <a:extLst>
              <a:ext uri="{FF2B5EF4-FFF2-40B4-BE49-F238E27FC236}">
                <a16:creationId xmlns:a16="http://schemas.microsoft.com/office/drawing/2014/main" id="{AD528781-CE64-4854-BB07-B4045AE621A7}"/>
              </a:ext>
            </a:extLst>
          </p:cNvPr>
          <p:cNvSpPr txBox="1">
            <a:spLocks noChangeArrowheads="1" noTextEdit="1"/>
          </p:cNvSpPr>
          <p:nvPr>
            <p:ph type="sldImg"/>
          </p:nvPr>
        </p:nvSpPr>
        <p:spPr>
          <a:xfrm>
            <a:off x="992188" y="768350"/>
            <a:ext cx="5114925" cy="3836988"/>
          </a:xfrm>
          <a:solidFill>
            <a:srgbClr val="FFFFFF"/>
          </a:solidFill>
          <a:ln/>
        </p:spPr>
      </p:sp>
      <p:sp>
        <p:nvSpPr>
          <p:cNvPr id="119812" name="Text Box 2">
            <a:extLst>
              <a:ext uri="{FF2B5EF4-FFF2-40B4-BE49-F238E27FC236}">
                <a16:creationId xmlns:a16="http://schemas.microsoft.com/office/drawing/2014/main" id="{C0F803A6-511E-487A-A4A4-9BC1960D9A11}"/>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marL="228600" indent="-228600"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
                <a:srgbClr val="FFFFFF"/>
              </a:buClr>
              <a:buFont typeface="Times New Roman" panose="02020603050405020304" pitchFamily="18" charset="0"/>
              <a:buAutoNum type="arabicPeriod"/>
            </a:pPr>
            <a:r>
              <a:rPr lang="en-US" altLang="es-ES" sz="1200" b="1">
                <a:solidFill>
                  <a:srgbClr val="FFFFFF"/>
                </a:solidFill>
              </a:rPr>
              <a:t>Retirar cualquier objeto de la boca por extracción manual.</a:t>
            </a:r>
          </a:p>
          <a:p>
            <a:pPr eaLnBrk="1" hangingPunct="1">
              <a:spcBef>
                <a:spcPts val="450"/>
              </a:spcBef>
              <a:buClr>
                <a:srgbClr val="FFFFFF"/>
              </a:buClr>
              <a:buFont typeface="Times New Roman" panose="02020603050405020304" pitchFamily="18" charset="0"/>
              <a:buAutoNum type="arabicPeriod"/>
            </a:pPr>
            <a:r>
              <a:rPr lang="en-US" altLang="es-ES" sz="1200" b="1">
                <a:solidFill>
                  <a:srgbClr val="FFFFFF"/>
                </a:solidFill>
              </a:rPr>
              <a:t>Estando de pie al lado de la víctima, inclinarle hacia adelante, sujetando el pecho con la palma de una mano.</a:t>
            </a:r>
          </a:p>
          <a:p>
            <a:pPr eaLnBrk="1" hangingPunct="1">
              <a:spcBef>
                <a:spcPts val="450"/>
              </a:spcBef>
              <a:buClr>
                <a:srgbClr val="FFFFFF"/>
              </a:buClr>
              <a:buFont typeface="Times New Roman" panose="02020603050405020304" pitchFamily="18" charset="0"/>
              <a:buAutoNum type="arabicPeriod"/>
            </a:pPr>
            <a:r>
              <a:rPr lang="en-US" altLang="es-ES" sz="1200" b="1">
                <a:solidFill>
                  <a:srgbClr val="FFFFFF"/>
                </a:solidFill>
              </a:rPr>
              <a:t>Dar con la otra mano </a:t>
            </a:r>
            <a:r>
              <a:rPr lang="es-ES" altLang="es-ES" sz="1200" b="1">
                <a:solidFill>
                  <a:srgbClr val="000000"/>
                </a:solidFill>
              </a:rPr>
              <a:t>5 golpes o palmadas en la espalda (entre las dos </a:t>
            </a:r>
            <a:r>
              <a:rPr lang="ja-JP" altLang="es-ES" sz="1200" b="1">
                <a:solidFill>
                  <a:srgbClr val="000000"/>
                </a:solidFill>
              </a:rPr>
              <a:t>“</a:t>
            </a:r>
            <a:r>
              <a:rPr lang="es-ES" altLang="es-ES" sz="1200" b="1">
                <a:solidFill>
                  <a:srgbClr val="000000"/>
                </a:solidFill>
              </a:rPr>
              <a:t>paletillas</a:t>
            </a:r>
            <a:r>
              <a:rPr lang="ja-JP" altLang="es-ES" sz="1200" b="1">
                <a:solidFill>
                  <a:srgbClr val="000000"/>
                </a:solidFill>
              </a:rPr>
              <a:t>”</a:t>
            </a:r>
            <a:r>
              <a:rPr lang="es-ES" altLang="es-ES" sz="1200" b="1">
                <a:solidFill>
                  <a:srgbClr val="000000"/>
                </a:solidFill>
              </a:rPr>
              <a:t>)</a:t>
            </a:r>
            <a:r>
              <a:rPr lang="en-US" altLang="es-ES" sz="1200" b="1">
                <a:solidFill>
                  <a:srgbClr val="FFFFFF"/>
                </a:solidFill>
              </a:rP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BF16599B-16A9-4AD2-B31A-D8FE6D026AB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E9B26B8-428E-4A9A-99AB-5E845E1ECCDF}" type="slidenum">
              <a:rPr lang="es-ES" altLang="es-ES" sz="1300">
                <a:solidFill>
                  <a:srgbClr val="000000"/>
                </a:solidFill>
              </a:rPr>
              <a:pPr eaLnBrk="1" hangingPunct="1"/>
              <a:t>39</a:t>
            </a:fld>
            <a:endParaRPr lang="es-ES" altLang="es-ES" sz="1300">
              <a:solidFill>
                <a:srgbClr val="000000"/>
              </a:solidFill>
            </a:endParaRPr>
          </a:p>
        </p:txBody>
      </p:sp>
      <p:sp>
        <p:nvSpPr>
          <p:cNvPr id="120835" name="Rectangle 1">
            <a:extLst>
              <a:ext uri="{FF2B5EF4-FFF2-40B4-BE49-F238E27FC236}">
                <a16:creationId xmlns:a16="http://schemas.microsoft.com/office/drawing/2014/main" id="{8D631789-C856-45EC-A4B5-A80725942E77}"/>
              </a:ext>
            </a:extLst>
          </p:cNvPr>
          <p:cNvSpPr txBox="1">
            <a:spLocks noChangeArrowheads="1" noTextEdit="1"/>
          </p:cNvSpPr>
          <p:nvPr>
            <p:ph type="sldImg"/>
          </p:nvPr>
        </p:nvSpPr>
        <p:spPr>
          <a:xfrm>
            <a:off x="992188" y="768350"/>
            <a:ext cx="5114925" cy="3836988"/>
          </a:xfrm>
          <a:solidFill>
            <a:srgbClr val="FFFFFF"/>
          </a:solidFill>
          <a:ln/>
        </p:spPr>
      </p:sp>
      <p:sp>
        <p:nvSpPr>
          <p:cNvPr id="123906" name="Text Box 2">
            <a:extLst>
              <a:ext uri="{FF2B5EF4-FFF2-40B4-BE49-F238E27FC236}">
                <a16:creationId xmlns:a16="http://schemas.microsoft.com/office/drawing/2014/main" id="{51C130DC-9F7E-4FD6-B889-10315143E6C0}"/>
              </a:ext>
            </a:extLst>
          </p:cNvPr>
          <p:cNvSpPr txBox="1">
            <a:spLocks noChangeArrowheads="1"/>
          </p:cNvSpPr>
          <p:nvPr/>
        </p:nvSpPr>
        <p:spPr bwMode="auto">
          <a:xfrm>
            <a:off x="946150" y="4860925"/>
            <a:ext cx="5207000" cy="4605338"/>
          </a:xfrm>
          <a:prstGeom prst="rect">
            <a:avLst/>
          </a:prstGeom>
          <a:noFill/>
          <a:ln w="9525" cap="flat">
            <a:noFill/>
            <a:round/>
            <a:headEnd/>
            <a:tailEnd/>
          </a:ln>
          <a:effectLst/>
        </p:spPr>
        <p:txBody>
          <a:bodyPr lIns="99000" tIns="49680" rIns="99000" bIns="49680"/>
          <a:lstStyle/>
          <a:p>
            <a:pPr marL="228600" indent="-228600">
              <a:spcBef>
                <a:spcPts val="300"/>
              </a:spcBef>
              <a:buFont typeface="Times New Roman" pitchFamily="16" charset="0"/>
              <a:buAutoNum type="arabicPeriod" startAt="4"/>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a:pPr>
            <a:r>
              <a:rPr lang="en-US" sz="1200" b="1">
                <a:solidFill>
                  <a:srgbClr val="FFFFFF"/>
                </a:solidFill>
                <a:latin typeface="Times New Roman" pitchFamily="16" charset="0"/>
                <a:ea typeface="ＭＳ Ｐゴシック" pitchFamily="32" charset="-128"/>
              </a:rPr>
              <a:t>Si lo anterior falla </a:t>
            </a:r>
            <a:r>
              <a:rPr lang="en-US" sz="1200" b="1">
                <a:solidFill>
                  <a:srgbClr val="FFFFFF"/>
                </a:solidFill>
                <a:latin typeface="Wingdings" charset="2"/>
                <a:ea typeface="ＭＳ Ｐゴシック" pitchFamily="32" charset="-128"/>
              </a:rPr>
              <a:t></a:t>
            </a:r>
            <a:r>
              <a:rPr lang="en-US" sz="1200" b="1">
                <a:solidFill>
                  <a:srgbClr val="FFFFFF"/>
                </a:solidFill>
                <a:latin typeface="Times New Roman" pitchFamily="16" charset="0"/>
                <a:ea typeface="ＭＳ Ｐゴシック" pitchFamily="32" charset="-128"/>
              </a:rPr>
              <a:t> </a:t>
            </a:r>
            <a:r>
              <a:rPr lang="en-US" sz="1200" b="1">
                <a:solidFill>
                  <a:srgbClr val="FFFF00"/>
                </a:solidFill>
                <a:latin typeface="Times New Roman" pitchFamily="16" charset="0"/>
                <a:ea typeface="ＭＳ Ｐゴシック" pitchFamily="32" charset="-128"/>
              </a:rPr>
              <a:t>5 compresiones abdominales</a:t>
            </a:r>
            <a:r>
              <a:rPr lang="en-US" sz="1200" b="1">
                <a:solidFill>
                  <a:srgbClr val="FFFFFF"/>
                </a:solidFill>
                <a:latin typeface="Times New Roman" pitchFamily="16" charset="0"/>
                <a:ea typeface="ＭＳ Ｐゴシック" pitchFamily="32" charset="-128"/>
              </a:rPr>
              <a:t>:  con la víctima de pie e inclinada hacia adelante y el reanimador detrás, rodear con los brazos por detrás, colocar el puño de una mano (con el pulgar hacia adentro) entre el ombligo y el hueso central del pecho, </a:t>
            </a:r>
            <a:r>
              <a:rPr lang="es-ES" sz="1200" b="1">
                <a:solidFill>
                  <a:srgbClr val="000000"/>
                </a:solidFill>
                <a:latin typeface="Times New Roman" pitchFamily="16" charset="0"/>
                <a:ea typeface="ＭＳ Ｐゴシック" pitchFamily="32" charset="-128"/>
              </a:rPr>
              <a:t>coger con la otra mano sobre la muñeca, y comprimir con brusquedad hacia arriba </a:t>
            </a:r>
            <a:r>
              <a:rPr lang="en-US" sz="1200" b="1">
                <a:solidFill>
                  <a:srgbClr val="FFFFFF"/>
                </a:solidFill>
                <a:latin typeface="Wingdings" charset="2"/>
                <a:ea typeface="ＭＳ Ｐゴシック" pitchFamily="32" charset="-128"/>
              </a:rPr>
              <a:t></a:t>
            </a:r>
            <a:r>
              <a:rPr lang="en-US" sz="1200" b="1">
                <a:solidFill>
                  <a:srgbClr val="FFFFFF"/>
                </a:solidFill>
                <a:latin typeface="Times New Roman" pitchFamily="16" charset="0"/>
                <a:ea typeface="ＭＳ Ｐゴシック" pitchFamily="32" charset="-128"/>
              </a:rPr>
              <a:t> </a:t>
            </a:r>
            <a:r>
              <a:rPr lang="en-US" sz="1200" b="1">
                <a:solidFill>
                  <a:srgbClr val="FFFF00"/>
                </a:solidFill>
                <a:latin typeface="Times New Roman" pitchFamily="16" charset="0"/>
                <a:ea typeface="ＭＳ Ｐゴシック" pitchFamily="32" charset="-128"/>
              </a:rPr>
              <a:t>maniobra de Heimlich</a:t>
            </a:r>
            <a:r>
              <a:rPr lang="en-US" sz="1200" b="1">
                <a:solidFill>
                  <a:srgbClr val="FFFFFF"/>
                </a:solidFill>
                <a:latin typeface="Times New Roman" pitchFamily="16" charset="0"/>
                <a:ea typeface="ＭＳ Ｐゴシック" pitchFamily="32" charset="-128"/>
              </a:rPr>
              <a:t>.</a:t>
            </a:r>
          </a:p>
          <a:p>
            <a:pPr marL="228600" indent="-227013">
              <a:spcBef>
                <a:spcPts val="450"/>
              </a:spcBef>
              <a:buClrTx/>
              <a:buFontTx/>
              <a:buNone/>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a:pPr>
            <a:r>
              <a:rPr lang="en-US" sz="1200" b="1">
                <a:solidFill>
                  <a:srgbClr val="FFFFFF"/>
                </a:solidFill>
                <a:latin typeface="Times New Roman" pitchFamily="16" charset="0"/>
                <a:ea typeface="ＭＳ Ｐゴシック" pitchFamily="32" charset="-128"/>
              </a:rPr>
              <a:t>Si la obstrucción no se soluciona: revisar la boca y alternar :</a:t>
            </a:r>
          </a:p>
          <a:p>
            <a:pPr marL="228600" indent="-227013">
              <a:spcBef>
                <a:spcPts val="450"/>
              </a:spcBef>
              <a:buClrTx/>
              <a:buFontTx/>
              <a:buNone/>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a:pPr>
            <a:r>
              <a:rPr lang="en-US" sz="1200" b="1">
                <a:solidFill>
                  <a:srgbClr val="FFFFFF"/>
                </a:solidFill>
                <a:latin typeface="Times New Roman" pitchFamily="16" charset="0"/>
                <a:ea typeface="ＭＳ Ｐゴシック" pitchFamily="32" charset="-128"/>
              </a:rPr>
              <a:t>	- </a:t>
            </a:r>
            <a:r>
              <a:rPr lang="en-US" sz="1200" b="1">
                <a:solidFill>
                  <a:srgbClr val="FFFF00"/>
                </a:solidFill>
                <a:latin typeface="Times New Roman" pitchFamily="16" charset="0"/>
                <a:ea typeface="ＭＳ Ｐゴシック" pitchFamily="32" charset="-128"/>
              </a:rPr>
              <a:t>5 palmadas en la espalda y</a:t>
            </a:r>
          </a:p>
          <a:p>
            <a:pPr marL="228600" indent="-227013">
              <a:spcBef>
                <a:spcPts val="450"/>
              </a:spcBef>
              <a:buClrTx/>
              <a:buFontTx/>
              <a:buNone/>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a:pPr>
            <a:r>
              <a:rPr lang="en-US" sz="1200" b="1">
                <a:solidFill>
                  <a:srgbClr val="FFFF00"/>
                </a:solidFill>
                <a:latin typeface="Times New Roman" pitchFamily="16" charset="0"/>
                <a:ea typeface="ＭＳ Ｐゴシック" pitchFamily="32" charset="-128"/>
              </a:rPr>
              <a:t>	- 5 compresiones abdominales.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964DE439-504E-4441-9931-C4D07449BA5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5F6FEA96-C8FE-4482-A330-3AACB307C1CF}" type="slidenum">
              <a:rPr lang="es-ES" altLang="es-ES" sz="1300">
                <a:solidFill>
                  <a:srgbClr val="000000"/>
                </a:solidFill>
              </a:rPr>
              <a:pPr eaLnBrk="1" hangingPunct="1"/>
              <a:t>4</a:t>
            </a:fld>
            <a:endParaRPr lang="es-ES" altLang="es-ES" sz="1300">
              <a:solidFill>
                <a:srgbClr val="000000"/>
              </a:solidFill>
            </a:endParaRPr>
          </a:p>
        </p:txBody>
      </p:sp>
      <p:sp>
        <p:nvSpPr>
          <p:cNvPr id="87043" name="Rectangle 1">
            <a:extLst>
              <a:ext uri="{FF2B5EF4-FFF2-40B4-BE49-F238E27FC236}">
                <a16:creationId xmlns:a16="http://schemas.microsoft.com/office/drawing/2014/main" id="{507C51AD-4953-421F-ACCD-E0D8E5DD3A6D}"/>
              </a:ext>
            </a:extLst>
          </p:cNvPr>
          <p:cNvSpPr txBox="1">
            <a:spLocks noChangeArrowheads="1" noTextEdit="1"/>
          </p:cNvSpPr>
          <p:nvPr>
            <p:ph type="sldImg"/>
          </p:nvPr>
        </p:nvSpPr>
        <p:spPr>
          <a:xfrm>
            <a:off x="992188" y="768350"/>
            <a:ext cx="5114925" cy="3836988"/>
          </a:xfrm>
          <a:solidFill>
            <a:srgbClr val="FFFFFF"/>
          </a:solidFill>
          <a:ln/>
        </p:spPr>
      </p:sp>
      <p:sp>
        <p:nvSpPr>
          <p:cNvPr id="87044" name="Rectangle 2">
            <a:extLst>
              <a:ext uri="{FF2B5EF4-FFF2-40B4-BE49-F238E27FC236}">
                <a16:creationId xmlns:a16="http://schemas.microsoft.com/office/drawing/2014/main" id="{AD884027-FD37-40DB-BB8D-EF8B4E3862C7}"/>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BA30372B-35BC-4B93-82B4-5DEC03F724A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FE0D3E23-DCF2-4165-BD28-D5634F8507FC}" type="slidenum">
              <a:rPr lang="es-ES" altLang="es-ES" sz="1300">
                <a:solidFill>
                  <a:srgbClr val="000000"/>
                </a:solidFill>
              </a:rPr>
              <a:pPr eaLnBrk="1" hangingPunct="1"/>
              <a:t>40</a:t>
            </a:fld>
            <a:endParaRPr lang="es-ES" altLang="es-ES" sz="1300">
              <a:solidFill>
                <a:srgbClr val="000000"/>
              </a:solidFill>
            </a:endParaRPr>
          </a:p>
        </p:txBody>
      </p:sp>
      <p:sp>
        <p:nvSpPr>
          <p:cNvPr id="121859" name="Rectangle 1">
            <a:extLst>
              <a:ext uri="{FF2B5EF4-FFF2-40B4-BE49-F238E27FC236}">
                <a16:creationId xmlns:a16="http://schemas.microsoft.com/office/drawing/2014/main" id="{DD857A52-3425-41D7-9466-F20E25E3C9BD}"/>
              </a:ext>
            </a:extLst>
          </p:cNvPr>
          <p:cNvSpPr txBox="1">
            <a:spLocks noChangeArrowheads="1" noTextEdit="1"/>
          </p:cNvSpPr>
          <p:nvPr>
            <p:ph type="sldImg"/>
          </p:nvPr>
        </p:nvSpPr>
        <p:spPr>
          <a:xfrm>
            <a:off x="992188" y="768350"/>
            <a:ext cx="5114925" cy="3836988"/>
          </a:xfrm>
          <a:solidFill>
            <a:srgbClr val="FFFFFF"/>
          </a:solidFill>
          <a:ln/>
        </p:spPr>
      </p:sp>
      <p:sp>
        <p:nvSpPr>
          <p:cNvPr id="121860" name="Rectangle 2">
            <a:extLst>
              <a:ext uri="{FF2B5EF4-FFF2-40B4-BE49-F238E27FC236}">
                <a16:creationId xmlns:a16="http://schemas.microsoft.com/office/drawing/2014/main" id="{189A8120-DD4D-468B-AEBC-E70707416A79}"/>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255F4C4A-D496-4669-A512-8EE6CC4AEB1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D599AD7-3943-4AC1-AD0D-75E52C3E800A}" type="slidenum">
              <a:rPr lang="es-ES" altLang="es-ES" sz="1300">
                <a:solidFill>
                  <a:srgbClr val="000000"/>
                </a:solidFill>
              </a:rPr>
              <a:pPr eaLnBrk="1" hangingPunct="1"/>
              <a:t>41</a:t>
            </a:fld>
            <a:endParaRPr lang="es-ES" altLang="es-ES" sz="1300">
              <a:solidFill>
                <a:srgbClr val="000000"/>
              </a:solidFill>
            </a:endParaRPr>
          </a:p>
        </p:txBody>
      </p:sp>
      <p:sp>
        <p:nvSpPr>
          <p:cNvPr id="122883" name="Rectangle 1">
            <a:extLst>
              <a:ext uri="{FF2B5EF4-FFF2-40B4-BE49-F238E27FC236}">
                <a16:creationId xmlns:a16="http://schemas.microsoft.com/office/drawing/2014/main" id="{2CCF2E4A-C86A-4CDD-93CE-4E54E26A3365}"/>
              </a:ext>
            </a:extLst>
          </p:cNvPr>
          <p:cNvSpPr txBox="1">
            <a:spLocks noChangeArrowheads="1" noTextEdit="1"/>
          </p:cNvSpPr>
          <p:nvPr>
            <p:ph type="sldImg"/>
          </p:nvPr>
        </p:nvSpPr>
        <p:spPr>
          <a:xfrm>
            <a:off x="992188" y="768350"/>
            <a:ext cx="5114925" cy="3836988"/>
          </a:xfrm>
          <a:solidFill>
            <a:srgbClr val="FFFFFF"/>
          </a:solidFill>
          <a:ln/>
        </p:spPr>
      </p:sp>
      <p:sp>
        <p:nvSpPr>
          <p:cNvPr id="122884" name="Rectangle 2">
            <a:extLst>
              <a:ext uri="{FF2B5EF4-FFF2-40B4-BE49-F238E27FC236}">
                <a16:creationId xmlns:a16="http://schemas.microsoft.com/office/drawing/2014/main" id="{9E2C8479-5AF3-43D1-AC64-C33237F00692}"/>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CF72E8B3-E129-4B43-B23D-F1910B22983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CB43CEC2-B184-48DA-8083-3437645CB0E0}" type="slidenum">
              <a:rPr lang="es-ES" altLang="es-ES" sz="1300">
                <a:solidFill>
                  <a:srgbClr val="000000"/>
                </a:solidFill>
              </a:rPr>
              <a:pPr eaLnBrk="1" hangingPunct="1"/>
              <a:t>42</a:t>
            </a:fld>
            <a:endParaRPr lang="es-ES" altLang="es-ES" sz="1300">
              <a:solidFill>
                <a:srgbClr val="000000"/>
              </a:solidFill>
            </a:endParaRPr>
          </a:p>
        </p:txBody>
      </p:sp>
      <p:sp>
        <p:nvSpPr>
          <p:cNvPr id="123907" name="Rectangle 1">
            <a:extLst>
              <a:ext uri="{FF2B5EF4-FFF2-40B4-BE49-F238E27FC236}">
                <a16:creationId xmlns:a16="http://schemas.microsoft.com/office/drawing/2014/main" id="{282A03EF-4AB6-4F63-AD40-A0BF9E012D72}"/>
              </a:ext>
            </a:extLst>
          </p:cNvPr>
          <p:cNvSpPr txBox="1">
            <a:spLocks noChangeArrowheads="1" noTextEdit="1"/>
          </p:cNvSpPr>
          <p:nvPr>
            <p:ph type="sldImg"/>
          </p:nvPr>
        </p:nvSpPr>
        <p:spPr>
          <a:xfrm>
            <a:off x="992188" y="768350"/>
            <a:ext cx="5114925" cy="3836988"/>
          </a:xfrm>
          <a:solidFill>
            <a:srgbClr val="FFFFFF"/>
          </a:solidFill>
          <a:ln/>
        </p:spPr>
      </p:sp>
      <p:sp>
        <p:nvSpPr>
          <p:cNvPr id="123908" name="Rectangle 2">
            <a:extLst>
              <a:ext uri="{FF2B5EF4-FFF2-40B4-BE49-F238E27FC236}">
                <a16:creationId xmlns:a16="http://schemas.microsoft.com/office/drawing/2014/main" id="{BB78DF79-25CA-41AD-B22C-5432A7BC060C}"/>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AF7F5ADF-EC29-498F-BE5E-D2DE8D7006D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17FAEEB2-5D43-4C26-867D-43633B71E6F5}" type="slidenum">
              <a:rPr lang="es-ES" altLang="es-ES" sz="1300">
                <a:solidFill>
                  <a:srgbClr val="000000"/>
                </a:solidFill>
              </a:rPr>
              <a:pPr eaLnBrk="1" hangingPunct="1"/>
              <a:t>43</a:t>
            </a:fld>
            <a:endParaRPr lang="es-ES" altLang="es-ES" sz="1300">
              <a:solidFill>
                <a:srgbClr val="000000"/>
              </a:solidFill>
            </a:endParaRPr>
          </a:p>
        </p:txBody>
      </p:sp>
      <p:sp>
        <p:nvSpPr>
          <p:cNvPr id="124931" name="Rectangle 1">
            <a:extLst>
              <a:ext uri="{FF2B5EF4-FFF2-40B4-BE49-F238E27FC236}">
                <a16:creationId xmlns:a16="http://schemas.microsoft.com/office/drawing/2014/main" id="{B86AAE32-38E4-4648-9BD9-4ACE57BB26EC}"/>
              </a:ext>
            </a:extLst>
          </p:cNvPr>
          <p:cNvSpPr txBox="1">
            <a:spLocks noChangeArrowheads="1" noTextEdit="1"/>
          </p:cNvSpPr>
          <p:nvPr>
            <p:ph type="sldImg"/>
          </p:nvPr>
        </p:nvSpPr>
        <p:spPr>
          <a:xfrm>
            <a:off x="992188" y="768350"/>
            <a:ext cx="5114925" cy="3836988"/>
          </a:xfrm>
          <a:solidFill>
            <a:srgbClr val="FFFFFF"/>
          </a:solidFill>
          <a:ln/>
        </p:spPr>
      </p:sp>
      <p:sp>
        <p:nvSpPr>
          <p:cNvPr id="124932" name="Rectangle 2">
            <a:extLst>
              <a:ext uri="{FF2B5EF4-FFF2-40B4-BE49-F238E27FC236}">
                <a16:creationId xmlns:a16="http://schemas.microsoft.com/office/drawing/2014/main" id="{400AA114-2DA7-4EB6-87ED-EA0FCE9B7527}"/>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22F72DA6-3C9E-4BDD-B882-3C9102F875A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9C236B84-903A-459A-8A8B-E2B2E624AE87}" type="slidenum">
              <a:rPr lang="es-ES" altLang="es-ES" sz="1300">
                <a:solidFill>
                  <a:srgbClr val="000000"/>
                </a:solidFill>
              </a:rPr>
              <a:pPr eaLnBrk="1" hangingPunct="1"/>
              <a:t>44</a:t>
            </a:fld>
            <a:endParaRPr lang="es-ES" altLang="es-ES" sz="1300">
              <a:solidFill>
                <a:srgbClr val="000000"/>
              </a:solidFill>
            </a:endParaRPr>
          </a:p>
        </p:txBody>
      </p:sp>
      <p:sp>
        <p:nvSpPr>
          <p:cNvPr id="125955" name="Rectangle 1">
            <a:extLst>
              <a:ext uri="{FF2B5EF4-FFF2-40B4-BE49-F238E27FC236}">
                <a16:creationId xmlns:a16="http://schemas.microsoft.com/office/drawing/2014/main" id="{3FC7B303-0E0A-4761-A8DB-0EA9095EC969}"/>
              </a:ext>
            </a:extLst>
          </p:cNvPr>
          <p:cNvSpPr txBox="1">
            <a:spLocks noChangeArrowheads="1" noTextEdit="1"/>
          </p:cNvSpPr>
          <p:nvPr>
            <p:ph type="sldImg"/>
          </p:nvPr>
        </p:nvSpPr>
        <p:spPr>
          <a:xfrm>
            <a:off x="992188" y="768350"/>
            <a:ext cx="5114925" cy="3836988"/>
          </a:xfrm>
          <a:solidFill>
            <a:srgbClr val="FFFFFF"/>
          </a:solidFill>
          <a:ln/>
        </p:spPr>
      </p:sp>
      <p:sp>
        <p:nvSpPr>
          <p:cNvPr id="125956" name="Rectangle 2">
            <a:extLst>
              <a:ext uri="{FF2B5EF4-FFF2-40B4-BE49-F238E27FC236}">
                <a16:creationId xmlns:a16="http://schemas.microsoft.com/office/drawing/2014/main" id="{7A00DF5E-27E1-4029-B01C-40896FCFD53B}"/>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9B0850CC-9CAA-4CED-B6D1-21F951B1074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B95029A-0EAE-43B8-86D7-7147AE272881}" type="slidenum">
              <a:rPr lang="es-ES" altLang="es-ES" sz="1300">
                <a:solidFill>
                  <a:srgbClr val="000000"/>
                </a:solidFill>
              </a:rPr>
              <a:pPr eaLnBrk="1" hangingPunct="1"/>
              <a:t>45</a:t>
            </a:fld>
            <a:endParaRPr lang="es-ES" altLang="es-ES" sz="1300">
              <a:solidFill>
                <a:srgbClr val="000000"/>
              </a:solidFill>
            </a:endParaRPr>
          </a:p>
        </p:txBody>
      </p:sp>
      <p:sp>
        <p:nvSpPr>
          <p:cNvPr id="126979" name="Rectangle 1">
            <a:extLst>
              <a:ext uri="{FF2B5EF4-FFF2-40B4-BE49-F238E27FC236}">
                <a16:creationId xmlns:a16="http://schemas.microsoft.com/office/drawing/2014/main" id="{1B61C957-25BE-46DD-AB9E-C4C9885DA71B}"/>
              </a:ext>
            </a:extLst>
          </p:cNvPr>
          <p:cNvSpPr txBox="1">
            <a:spLocks noChangeArrowheads="1" noTextEdit="1"/>
          </p:cNvSpPr>
          <p:nvPr>
            <p:ph type="sldImg"/>
          </p:nvPr>
        </p:nvSpPr>
        <p:spPr>
          <a:xfrm>
            <a:off x="992188" y="768350"/>
            <a:ext cx="5114925" cy="3836988"/>
          </a:xfrm>
          <a:solidFill>
            <a:srgbClr val="FFFFFF"/>
          </a:solidFill>
          <a:ln/>
        </p:spPr>
      </p:sp>
      <p:sp>
        <p:nvSpPr>
          <p:cNvPr id="126980" name="Rectangle 2">
            <a:extLst>
              <a:ext uri="{FF2B5EF4-FFF2-40B4-BE49-F238E27FC236}">
                <a16:creationId xmlns:a16="http://schemas.microsoft.com/office/drawing/2014/main" id="{612E2474-2880-4756-B46C-0CC846B6A782}"/>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EB7CEDE8-5424-4D95-8B5D-5868B48E49D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90F2DFD-7D5D-4737-A6AB-2BA7F3AEC03B}" type="slidenum">
              <a:rPr lang="es-ES" altLang="es-ES" sz="1300">
                <a:solidFill>
                  <a:srgbClr val="000000"/>
                </a:solidFill>
              </a:rPr>
              <a:pPr eaLnBrk="1" hangingPunct="1"/>
              <a:t>46</a:t>
            </a:fld>
            <a:endParaRPr lang="es-ES" altLang="es-ES" sz="1300">
              <a:solidFill>
                <a:srgbClr val="000000"/>
              </a:solidFill>
            </a:endParaRPr>
          </a:p>
        </p:txBody>
      </p:sp>
      <p:sp>
        <p:nvSpPr>
          <p:cNvPr id="128003" name="Rectangle 1">
            <a:extLst>
              <a:ext uri="{FF2B5EF4-FFF2-40B4-BE49-F238E27FC236}">
                <a16:creationId xmlns:a16="http://schemas.microsoft.com/office/drawing/2014/main" id="{A7618C70-8C55-4EA9-880D-FB413FA9EB50}"/>
              </a:ext>
            </a:extLst>
          </p:cNvPr>
          <p:cNvSpPr txBox="1">
            <a:spLocks noChangeArrowheads="1" noTextEdit="1"/>
          </p:cNvSpPr>
          <p:nvPr>
            <p:ph type="sldImg"/>
          </p:nvPr>
        </p:nvSpPr>
        <p:spPr>
          <a:xfrm>
            <a:off x="992188" y="768350"/>
            <a:ext cx="5114925" cy="3836988"/>
          </a:xfrm>
          <a:solidFill>
            <a:srgbClr val="FFFFFF"/>
          </a:solidFill>
          <a:ln/>
        </p:spPr>
      </p:sp>
      <p:sp>
        <p:nvSpPr>
          <p:cNvPr id="128004" name="Text Box 2">
            <a:extLst>
              <a:ext uri="{FF2B5EF4-FFF2-40B4-BE49-F238E27FC236}">
                <a16:creationId xmlns:a16="http://schemas.microsoft.com/office/drawing/2014/main" id="{4E7977D3-2934-40F7-94D6-1CFE0696A389}"/>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128005" name="Text Box 3">
            <a:extLst>
              <a:ext uri="{FF2B5EF4-FFF2-40B4-BE49-F238E27FC236}">
                <a16:creationId xmlns:a16="http://schemas.microsoft.com/office/drawing/2014/main" id="{7EF87036-D066-4405-A51A-1EC304D14D65}"/>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4181ADD1-E04D-498E-ACD8-EC1864A8E089}" type="slidenum">
              <a:rPr lang="es-ES" altLang="es-ES" sz="1300">
                <a:solidFill>
                  <a:srgbClr val="000000"/>
                </a:solidFill>
              </a:rPr>
              <a:pPr algn="r" eaLnBrk="1" hangingPunct="1">
                <a:buClrTx/>
                <a:buFontTx/>
                <a:buNone/>
              </a:pPr>
              <a:t>46</a:t>
            </a:fld>
            <a:endParaRPr lang="es-ES" altLang="es-ES" sz="13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E3774FB9-5091-4250-9740-056E438B42E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56B9482F-364B-4239-9709-68A113C9365E}" type="slidenum">
              <a:rPr lang="es-ES" altLang="es-ES" sz="1300">
                <a:solidFill>
                  <a:srgbClr val="000000"/>
                </a:solidFill>
              </a:rPr>
              <a:pPr eaLnBrk="1" hangingPunct="1"/>
              <a:t>47</a:t>
            </a:fld>
            <a:endParaRPr lang="es-ES" altLang="es-ES" sz="1300">
              <a:solidFill>
                <a:srgbClr val="000000"/>
              </a:solidFill>
            </a:endParaRPr>
          </a:p>
        </p:txBody>
      </p:sp>
      <p:sp>
        <p:nvSpPr>
          <p:cNvPr id="129027" name="Rectangle 1">
            <a:extLst>
              <a:ext uri="{FF2B5EF4-FFF2-40B4-BE49-F238E27FC236}">
                <a16:creationId xmlns:a16="http://schemas.microsoft.com/office/drawing/2014/main" id="{513135B9-D850-4AF5-9A4B-1A7DA0D1F496}"/>
              </a:ext>
            </a:extLst>
          </p:cNvPr>
          <p:cNvSpPr txBox="1">
            <a:spLocks noChangeArrowheads="1" noTextEdit="1"/>
          </p:cNvSpPr>
          <p:nvPr>
            <p:ph type="sldImg"/>
          </p:nvPr>
        </p:nvSpPr>
        <p:spPr>
          <a:xfrm>
            <a:off x="992188" y="768350"/>
            <a:ext cx="5114925" cy="3836988"/>
          </a:xfrm>
          <a:solidFill>
            <a:srgbClr val="FFFFFF"/>
          </a:solidFill>
          <a:ln/>
        </p:spPr>
      </p:sp>
      <p:sp>
        <p:nvSpPr>
          <p:cNvPr id="129028" name="Rectangle 2">
            <a:extLst>
              <a:ext uri="{FF2B5EF4-FFF2-40B4-BE49-F238E27FC236}">
                <a16:creationId xmlns:a16="http://schemas.microsoft.com/office/drawing/2014/main" id="{1FBBF852-859F-4504-9868-D6F462E12DD6}"/>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8E9E946C-705A-4AF6-84C8-D0A5C6F446F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4D9BCEE-6CD3-4499-9A7A-E34EE1590B5E}" type="slidenum">
              <a:rPr lang="es-ES" altLang="es-ES" sz="1300">
                <a:solidFill>
                  <a:srgbClr val="000000"/>
                </a:solidFill>
              </a:rPr>
              <a:pPr eaLnBrk="1" hangingPunct="1"/>
              <a:t>48</a:t>
            </a:fld>
            <a:endParaRPr lang="es-ES" altLang="es-ES" sz="1300">
              <a:solidFill>
                <a:srgbClr val="000000"/>
              </a:solidFill>
            </a:endParaRPr>
          </a:p>
        </p:txBody>
      </p:sp>
      <p:sp>
        <p:nvSpPr>
          <p:cNvPr id="130051" name="Rectangle 1">
            <a:extLst>
              <a:ext uri="{FF2B5EF4-FFF2-40B4-BE49-F238E27FC236}">
                <a16:creationId xmlns:a16="http://schemas.microsoft.com/office/drawing/2014/main" id="{BBCD8E11-4BAE-4564-B671-EA2A44E7B64F}"/>
              </a:ext>
            </a:extLst>
          </p:cNvPr>
          <p:cNvSpPr txBox="1">
            <a:spLocks noChangeArrowheads="1" noTextEdit="1"/>
          </p:cNvSpPr>
          <p:nvPr>
            <p:ph type="sldImg"/>
          </p:nvPr>
        </p:nvSpPr>
        <p:spPr>
          <a:xfrm>
            <a:off x="992188" y="768350"/>
            <a:ext cx="5114925" cy="3836988"/>
          </a:xfrm>
          <a:solidFill>
            <a:srgbClr val="FFFFFF"/>
          </a:solidFill>
          <a:ln/>
        </p:spPr>
      </p:sp>
      <p:sp>
        <p:nvSpPr>
          <p:cNvPr id="130052" name="Rectangle 2">
            <a:extLst>
              <a:ext uri="{FF2B5EF4-FFF2-40B4-BE49-F238E27FC236}">
                <a16:creationId xmlns:a16="http://schemas.microsoft.com/office/drawing/2014/main" id="{BACB8042-1CFF-42F7-8F9D-5F1DA2A794C4}"/>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001BE1A6-C0CF-4FCB-B2EF-CF08C86F986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53774B7-B662-4A47-8D3E-0882E16BD22D}" type="slidenum">
              <a:rPr lang="es-ES" altLang="es-ES" sz="1300">
                <a:solidFill>
                  <a:srgbClr val="000000"/>
                </a:solidFill>
              </a:rPr>
              <a:pPr eaLnBrk="1" hangingPunct="1"/>
              <a:t>49</a:t>
            </a:fld>
            <a:endParaRPr lang="es-ES" altLang="es-ES" sz="1300">
              <a:solidFill>
                <a:srgbClr val="000000"/>
              </a:solidFill>
            </a:endParaRPr>
          </a:p>
        </p:txBody>
      </p:sp>
      <p:sp>
        <p:nvSpPr>
          <p:cNvPr id="131075" name="Rectangle 1">
            <a:extLst>
              <a:ext uri="{FF2B5EF4-FFF2-40B4-BE49-F238E27FC236}">
                <a16:creationId xmlns:a16="http://schemas.microsoft.com/office/drawing/2014/main" id="{197F0594-0133-4318-8B58-5A3FD17904C1}"/>
              </a:ext>
            </a:extLst>
          </p:cNvPr>
          <p:cNvSpPr txBox="1">
            <a:spLocks noChangeArrowheads="1" noTextEdit="1"/>
          </p:cNvSpPr>
          <p:nvPr>
            <p:ph type="sldImg"/>
          </p:nvPr>
        </p:nvSpPr>
        <p:spPr>
          <a:xfrm>
            <a:off x="992188" y="768350"/>
            <a:ext cx="5114925" cy="3836988"/>
          </a:xfrm>
          <a:solidFill>
            <a:srgbClr val="FFFFFF"/>
          </a:solidFill>
          <a:ln/>
        </p:spPr>
      </p:sp>
      <p:sp>
        <p:nvSpPr>
          <p:cNvPr id="131076" name="Rectangle 2">
            <a:extLst>
              <a:ext uri="{FF2B5EF4-FFF2-40B4-BE49-F238E27FC236}">
                <a16:creationId xmlns:a16="http://schemas.microsoft.com/office/drawing/2014/main" id="{4A9EF0B8-C222-4BEC-A24D-EF17DA96AC8F}"/>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EB62477-877D-4074-A5EF-46E82F6D4DD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5B203DE1-1739-427E-8EEA-97EAC32B5FC0}" type="slidenum">
              <a:rPr lang="es-ES" altLang="es-ES" sz="1300">
                <a:solidFill>
                  <a:srgbClr val="000000"/>
                </a:solidFill>
              </a:rPr>
              <a:pPr eaLnBrk="1" hangingPunct="1"/>
              <a:t>5</a:t>
            </a:fld>
            <a:endParaRPr lang="es-ES" altLang="es-ES" sz="1300">
              <a:solidFill>
                <a:srgbClr val="000000"/>
              </a:solidFill>
            </a:endParaRPr>
          </a:p>
        </p:txBody>
      </p:sp>
      <p:sp>
        <p:nvSpPr>
          <p:cNvPr id="88067" name="Rectangle 1">
            <a:extLst>
              <a:ext uri="{FF2B5EF4-FFF2-40B4-BE49-F238E27FC236}">
                <a16:creationId xmlns:a16="http://schemas.microsoft.com/office/drawing/2014/main" id="{1E3B4033-D752-4E13-89EB-DEB211E5E92D}"/>
              </a:ext>
            </a:extLst>
          </p:cNvPr>
          <p:cNvSpPr txBox="1">
            <a:spLocks noChangeArrowheads="1" noTextEdit="1"/>
          </p:cNvSpPr>
          <p:nvPr>
            <p:ph type="sldImg"/>
          </p:nvPr>
        </p:nvSpPr>
        <p:spPr>
          <a:xfrm>
            <a:off x="992188" y="768350"/>
            <a:ext cx="5114925" cy="3836988"/>
          </a:xfrm>
          <a:solidFill>
            <a:srgbClr val="FFFFFF"/>
          </a:solidFill>
          <a:ln/>
        </p:spPr>
      </p:sp>
      <p:sp>
        <p:nvSpPr>
          <p:cNvPr id="88068" name="Rectangle 2">
            <a:extLst>
              <a:ext uri="{FF2B5EF4-FFF2-40B4-BE49-F238E27FC236}">
                <a16:creationId xmlns:a16="http://schemas.microsoft.com/office/drawing/2014/main" id="{81949A42-E814-42BC-A05A-562917B482C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8227E173-B63D-4B5E-95C1-CC3D4905F3C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C055731-01DB-4020-A8AB-5F0F7B011581}" type="slidenum">
              <a:rPr lang="es-ES" altLang="es-ES" sz="1300">
                <a:solidFill>
                  <a:srgbClr val="000000"/>
                </a:solidFill>
              </a:rPr>
              <a:pPr eaLnBrk="1" hangingPunct="1"/>
              <a:t>50</a:t>
            </a:fld>
            <a:endParaRPr lang="es-ES" altLang="es-ES" sz="1300">
              <a:solidFill>
                <a:srgbClr val="000000"/>
              </a:solidFill>
            </a:endParaRPr>
          </a:p>
        </p:txBody>
      </p:sp>
      <p:sp>
        <p:nvSpPr>
          <p:cNvPr id="132099" name="Rectangle 1">
            <a:extLst>
              <a:ext uri="{FF2B5EF4-FFF2-40B4-BE49-F238E27FC236}">
                <a16:creationId xmlns:a16="http://schemas.microsoft.com/office/drawing/2014/main" id="{54CF66A8-B14F-4C7F-B2AF-35D04A09145C}"/>
              </a:ext>
            </a:extLst>
          </p:cNvPr>
          <p:cNvSpPr txBox="1">
            <a:spLocks noChangeArrowheads="1" noTextEdit="1"/>
          </p:cNvSpPr>
          <p:nvPr>
            <p:ph type="sldImg"/>
          </p:nvPr>
        </p:nvSpPr>
        <p:spPr>
          <a:xfrm>
            <a:off x="992188" y="768350"/>
            <a:ext cx="5114925" cy="3836988"/>
          </a:xfrm>
          <a:solidFill>
            <a:srgbClr val="FFFFFF"/>
          </a:solidFill>
          <a:ln/>
        </p:spPr>
      </p:sp>
      <p:sp>
        <p:nvSpPr>
          <p:cNvPr id="132100" name="Text Box 2">
            <a:extLst>
              <a:ext uri="{FF2B5EF4-FFF2-40B4-BE49-F238E27FC236}">
                <a16:creationId xmlns:a16="http://schemas.microsoft.com/office/drawing/2014/main" id="{1EF128B9-3F9E-4BCF-B8BE-E53F45BD8488}"/>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Challenges. Cost effective, sustainable over time, unity in criteria; guidelines for director, instructors…iteratiosn ..make mistakes and learn fand correct ast. Design thinking as designing an experience </a:t>
            </a:r>
          </a:p>
          <a:p>
            <a:pPr>
              <a:spcBef>
                <a:spcPts val="450"/>
              </a:spcBef>
              <a:buClrTx/>
              <a:buFontTx/>
              <a:buNone/>
            </a:pPr>
            <a:endParaRPr lang="es-ES" altLang="es-ES" sz="1200">
              <a:solidFill>
                <a:srgbClr val="000000"/>
              </a:solidFill>
            </a:endParaRPr>
          </a:p>
        </p:txBody>
      </p:sp>
      <p:sp>
        <p:nvSpPr>
          <p:cNvPr id="132101" name="Text Box 3">
            <a:extLst>
              <a:ext uri="{FF2B5EF4-FFF2-40B4-BE49-F238E27FC236}">
                <a16:creationId xmlns:a16="http://schemas.microsoft.com/office/drawing/2014/main" id="{B168CFB8-9964-46E5-9FC7-15D0EADE5F41}"/>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9415C19E-06B3-4AD3-A4CC-ED505941AE9A}" type="slidenum">
              <a:rPr lang="es-ES" altLang="es-ES" sz="1300">
                <a:solidFill>
                  <a:srgbClr val="000000"/>
                </a:solidFill>
              </a:rPr>
              <a:pPr algn="r" eaLnBrk="1" hangingPunct="1">
                <a:buClrTx/>
                <a:buFontTx/>
                <a:buNone/>
              </a:pPr>
              <a:t>50</a:t>
            </a:fld>
            <a:endParaRPr lang="es-ES" altLang="es-ES" sz="13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480C8D5E-7444-45E7-AE95-4DD2B5A0150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45605DA9-E529-4353-83F5-C74A7D74C732}" type="slidenum">
              <a:rPr lang="es-ES" altLang="es-ES" sz="1300">
                <a:solidFill>
                  <a:srgbClr val="000000"/>
                </a:solidFill>
              </a:rPr>
              <a:pPr eaLnBrk="1" hangingPunct="1"/>
              <a:t>51</a:t>
            </a:fld>
            <a:endParaRPr lang="es-ES" altLang="es-ES" sz="1300">
              <a:solidFill>
                <a:srgbClr val="000000"/>
              </a:solidFill>
            </a:endParaRPr>
          </a:p>
        </p:txBody>
      </p:sp>
      <p:sp>
        <p:nvSpPr>
          <p:cNvPr id="133123" name="Rectangle 1">
            <a:extLst>
              <a:ext uri="{FF2B5EF4-FFF2-40B4-BE49-F238E27FC236}">
                <a16:creationId xmlns:a16="http://schemas.microsoft.com/office/drawing/2014/main" id="{076B8C85-C171-454F-9019-767B8C005F0A}"/>
              </a:ext>
            </a:extLst>
          </p:cNvPr>
          <p:cNvSpPr txBox="1">
            <a:spLocks noChangeArrowheads="1" noTextEdit="1"/>
          </p:cNvSpPr>
          <p:nvPr>
            <p:ph type="sldImg"/>
          </p:nvPr>
        </p:nvSpPr>
        <p:spPr>
          <a:xfrm>
            <a:off x="992188" y="768350"/>
            <a:ext cx="5114925" cy="3836988"/>
          </a:xfrm>
          <a:solidFill>
            <a:srgbClr val="FFFFFF"/>
          </a:solidFill>
          <a:ln/>
        </p:spPr>
      </p:sp>
      <p:sp>
        <p:nvSpPr>
          <p:cNvPr id="133124" name="Rectangle 2">
            <a:extLst>
              <a:ext uri="{FF2B5EF4-FFF2-40B4-BE49-F238E27FC236}">
                <a16:creationId xmlns:a16="http://schemas.microsoft.com/office/drawing/2014/main" id="{E37134DF-F2BF-4D68-AF92-4F14475CFAE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2F945CB2-1C5B-47D0-9600-03FC9337C70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6C4BD028-4F0E-4D10-A183-2BD6F1D31C8E}" type="slidenum">
              <a:rPr lang="es-ES" altLang="es-ES" sz="1300">
                <a:solidFill>
                  <a:srgbClr val="000000"/>
                </a:solidFill>
              </a:rPr>
              <a:pPr eaLnBrk="1" hangingPunct="1"/>
              <a:t>52</a:t>
            </a:fld>
            <a:endParaRPr lang="es-ES" altLang="es-ES" sz="1300">
              <a:solidFill>
                <a:srgbClr val="000000"/>
              </a:solidFill>
            </a:endParaRPr>
          </a:p>
        </p:txBody>
      </p:sp>
      <p:sp>
        <p:nvSpPr>
          <p:cNvPr id="134147" name="Rectangle 1">
            <a:extLst>
              <a:ext uri="{FF2B5EF4-FFF2-40B4-BE49-F238E27FC236}">
                <a16:creationId xmlns:a16="http://schemas.microsoft.com/office/drawing/2014/main" id="{3D5752CB-4AB0-4DBD-B800-0DC7622AF7B9}"/>
              </a:ext>
            </a:extLst>
          </p:cNvPr>
          <p:cNvSpPr txBox="1">
            <a:spLocks noChangeArrowheads="1" noTextEdit="1"/>
          </p:cNvSpPr>
          <p:nvPr>
            <p:ph type="sldImg"/>
          </p:nvPr>
        </p:nvSpPr>
        <p:spPr>
          <a:xfrm>
            <a:off x="992188" y="768350"/>
            <a:ext cx="5114925" cy="3836988"/>
          </a:xfrm>
          <a:solidFill>
            <a:srgbClr val="FFFFFF"/>
          </a:solidFill>
          <a:ln/>
        </p:spPr>
      </p:sp>
      <p:sp>
        <p:nvSpPr>
          <p:cNvPr id="134148" name="Rectangle 2">
            <a:extLst>
              <a:ext uri="{FF2B5EF4-FFF2-40B4-BE49-F238E27FC236}">
                <a16:creationId xmlns:a16="http://schemas.microsoft.com/office/drawing/2014/main" id="{9472372E-8695-423F-9A46-F678395DE98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49A72518-89B2-465F-9A87-E0365FFE4DA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BF24629C-686E-4CF9-BAD7-5F317BA4836C}" type="slidenum">
              <a:rPr lang="es-ES" altLang="es-ES" sz="1300">
                <a:solidFill>
                  <a:srgbClr val="000000"/>
                </a:solidFill>
              </a:rPr>
              <a:pPr eaLnBrk="1" hangingPunct="1"/>
              <a:t>53</a:t>
            </a:fld>
            <a:endParaRPr lang="es-ES" altLang="es-ES" sz="1300">
              <a:solidFill>
                <a:srgbClr val="000000"/>
              </a:solidFill>
            </a:endParaRPr>
          </a:p>
        </p:txBody>
      </p:sp>
      <p:sp>
        <p:nvSpPr>
          <p:cNvPr id="135171" name="Rectangle 1">
            <a:extLst>
              <a:ext uri="{FF2B5EF4-FFF2-40B4-BE49-F238E27FC236}">
                <a16:creationId xmlns:a16="http://schemas.microsoft.com/office/drawing/2014/main" id="{935FEED7-EBC1-4F32-A678-9CA250E46BA7}"/>
              </a:ext>
            </a:extLst>
          </p:cNvPr>
          <p:cNvSpPr txBox="1">
            <a:spLocks noChangeArrowheads="1" noTextEdit="1"/>
          </p:cNvSpPr>
          <p:nvPr>
            <p:ph type="sldImg"/>
          </p:nvPr>
        </p:nvSpPr>
        <p:spPr>
          <a:xfrm>
            <a:off x="992188" y="768350"/>
            <a:ext cx="5114925" cy="3836988"/>
          </a:xfrm>
          <a:solidFill>
            <a:srgbClr val="FFFFFF"/>
          </a:solidFill>
          <a:ln/>
        </p:spPr>
      </p:sp>
      <p:sp>
        <p:nvSpPr>
          <p:cNvPr id="135172" name="Text Box 2">
            <a:extLst>
              <a:ext uri="{FF2B5EF4-FFF2-40B4-BE49-F238E27FC236}">
                <a16:creationId xmlns:a16="http://schemas.microsoft.com/office/drawing/2014/main" id="{F4138961-94D1-4211-9D1A-59DE9C2721D5}"/>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Uniformity</a:t>
            </a:r>
          </a:p>
          <a:p>
            <a:pPr eaLnBrk="1" hangingPunct="1">
              <a:spcBef>
                <a:spcPts val="450"/>
              </a:spcBef>
              <a:buClrTx/>
              <a:buFontTx/>
              <a:buNone/>
            </a:pPr>
            <a:r>
              <a:rPr lang="es-ES" altLang="es-ES" sz="1200">
                <a:solidFill>
                  <a:srgbClr val="000000"/>
                </a:solidFill>
              </a:rPr>
              <a:t>Constructed with teachers not for teachers</a:t>
            </a:r>
          </a:p>
          <a:p>
            <a:pPr eaLnBrk="1" hangingPunct="1">
              <a:spcBef>
                <a:spcPts val="450"/>
              </a:spcBef>
              <a:buClrTx/>
              <a:buFontTx/>
              <a:buNone/>
            </a:pPr>
            <a:r>
              <a:rPr lang="es-ES" altLang="es-ES" sz="1200">
                <a:solidFill>
                  <a:srgbClr val="000000"/>
                </a:solidFill>
              </a:rPr>
              <a:t>Evolving</a:t>
            </a:r>
          </a:p>
          <a:p>
            <a:pPr eaLnBrk="1" hangingPunct="1">
              <a:spcBef>
                <a:spcPts val="450"/>
              </a:spcBef>
              <a:buClrTx/>
              <a:buFontTx/>
              <a:buNone/>
            </a:pPr>
            <a:r>
              <a:rPr lang="es-ES" altLang="es-ES" sz="1200">
                <a:solidFill>
                  <a:srgbClr val="000000"/>
                </a:solidFill>
              </a:rPr>
              <a:t>Online and hands on : blended learning</a:t>
            </a:r>
          </a:p>
          <a:p>
            <a:pPr eaLnBrk="1" hangingPunct="1">
              <a:spcBef>
                <a:spcPts val="450"/>
              </a:spcBef>
              <a:buClrTx/>
              <a:buFontTx/>
              <a:buNone/>
            </a:pPr>
            <a:r>
              <a:rPr lang="es-ES" altLang="es-ES" sz="1200">
                <a:solidFill>
                  <a:srgbClr val="000000"/>
                </a:solidFill>
              </a:rPr>
              <a:t>Small groups Instructor: teacher 1:4-6</a:t>
            </a:r>
          </a:p>
          <a:p>
            <a:pPr eaLnBrk="1" hangingPunct="1">
              <a:spcBef>
                <a:spcPts val="450"/>
              </a:spcBef>
              <a:buClrTx/>
              <a:buFontTx/>
              <a:buNone/>
            </a:pPr>
            <a:endParaRPr lang="es-ES" altLang="es-ES" sz="1200">
              <a:solidFill>
                <a:srgbClr val="000000"/>
              </a:solidFill>
            </a:endParaRPr>
          </a:p>
        </p:txBody>
      </p:sp>
      <p:sp>
        <p:nvSpPr>
          <p:cNvPr id="135173" name="Text Box 3">
            <a:extLst>
              <a:ext uri="{FF2B5EF4-FFF2-40B4-BE49-F238E27FC236}">
                <a16:creationId xmlns:a16="http://schemas.microsoft.com/office/drawing/2014/main" id="{3B506C3F-B3CF-4A52-9FB5-ECDEA5872B2C}"/>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3A9A5DED-7BA1-499F-A916-F5770DE405F3}" type="slidenum">
              <a:rPr lang="es-ES" altLang="es-ES" sz="1300">
                <a:solidFill>
                  <a:srgbClr val="000000"/>
                </a:solidFill>
              </a:rPr>
              <a:pPr algn="r" eaLnBrk="1" hangingPunct="1">
                <a:buClrTx/>
                <a:buFontTx/>
                <a:buNone/>
              </a:pPr>
              <a:t>53</a:t>
            </a:fld>
            <a:endParaRPr lang="es-ES" altLang="es-ES" sz="13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24616875-787B-4DAE-B41F-90C5C1E35E6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5385A75-4A9A-4F85-AEE3-E16B0251BB85}" type="slidenum">
              <a:rPr lang="es-ES" altLang="es-ES" sz="1300">
                <a:solidFill>
                  <a:srgbClr val="000000"/>
                </a:solidFill>
              </a:rPr>
              <a:pPr eaLnBrk="1" hangingPunct="1"/>
              <a:t>54</a:t>
            </a:fld>
            <a:endParaRPr lang="es-ES" altLang="es-ES" sz="1300">
              <a:solidFill>
                <a:srgbClr val="000000"/>
              </a:solidFill>
            </a:endParaRPr>
          </a:p>
        </p:txBody>
      </p:sp>
      <p:sp>
        <p:nvSpPr>
          <p:cNvPr id="136195" name="Rectangle 1">
            <a:extLst>
              <a:ext uri="{FF2B5EF4-FFF2-40B4-BE49-F238E27FC236}">
                <a16:creationId xmlns:a16="http://schemas.microsoft.com/office/drawing/2014/main" id="{912789A2-81E8-4F73-A85C-A727439A8974}"/>
              </a:ext>
            </a:extLst>
          </p:cNvPr>
          <p:cNvSpPr txBox="1">
            <a:spLocks noChangeArrowheads="1" noTextEdit="1"/>
          </p:cNvSpPr>
          <p:nvPr>
            <p:ph type="sldImg"/>
          </p:nvPr>
        </p:nvSpPr>
        <p:spPr>
          <a:xfrm>
            <a:off x="992188" y="768350"/>
            <a:ext cx="5114925" cy="3836988"/>
          </a:xfrm>
          <a:solidFill>
            <a:srgbClr val="FFFFFF"/>
          </a:solidFill>
          <a:ln/>
        </p:spPr>
      </p:sp>
      <p:sp>
        <p:nvSpPr>
          <p:cNvPr id="136196" name="Text Box 2">
            <a:extLst>
              <a:ext uri="{FF2B5EF4-FFF2-40B4-BE49-F238E27FC236}">
                <a16:creationId xmlns:a16="http://schemas.microsoft.com/office/drawing/2014/main" id="{6D1E66D0-51CF-4F03-A541-B088DBDAF7E5}"/>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There are 5 reference teacher training centres in the region. There rare some 300 primary and secondary  schools. We offer a course at each one of them every year. Criteria 1 Physcial education 2. All other interested teachers. The training centres have an asesor or consultant covering different areas. Educationplays a part in magaing the rentals of the mankins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10E84B71-1D17-40CE-85AB-F036C449786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B4F89320-56C1-4A3E-9DFE-38305D18F8DA}" type="slidenum">
              <a:rPr lang="es-ES" altLang="es-ES" sz="1300">
                <a:solidFill>
                  <a:srgbClr val="000000"/>
                </a:solidFill>
              </a:rPr>
              <a:pPr eaLnBrk="1" hangingPunct="1"/>
              <a:t>55</a:t>
            </a:fld>
            <a:endParaRPr lang="es-ES" altLang="es-ES" sz="1300">
              <a:solidFill>
                <a:srgbClr val="000000"/>
              </a:solidFill>
            </a:endParaRPr>
          </a:p>
        </p:txBody>
      </p:sp>
      <p:sp>
        <p:nvSpPr>
          <p:cNvPr id="137219" name="Rectangle 1">
            <a:extLst>
              <a:ext uri="{FF2B5EF4-FFF2-40B4-BE49-F238E27FC236}">
                <a16:creationId xmlns:a16="http://schemas.microsoft.com/office/drawing/2014/main" id="{C35184C9-150D-43E1-8583-9B5524B84CC8}"/>
              </a:ext>
            </a:extLst>
          </p:cNvPr>
          <p:cNvSpPr txBox="1">
            <a:spLocks noChangeArrowheads="1" noTextEdit="1"/>
          </p:cNvSpPr>
          <p:nvPr>
            <p:ph type="sldImg"/>
          </p:nvPr>
        </p:nvSpPr>
        <p:spPr>
          <a:xfrm>
            <a:off x="992188" y="768350"/>
            <a:ext cx="5114925" cy="3836988"/>
          </a:xfrm>
          <a:solidFill>
            <a:srgbClr val="FFFFFF"/>
          </a:solidFill>
          <a:ln/>
        </p:spPr>
      </p:sp>
      <p:sp>
        <p:nvSpPr>
          <p:cNvPr id="137220" name="Text Box 2">
            <a:extLst>
              <a:ext uri="{FF2B5EF4-FFF2-40B4-BE49-F238E27FC236}">
                <a16:creationId xmlns:a16="http://schemas.microsoft.com/office/drawing/2014/main" id="{755C7DA2-F301-4119-B609-52E5A4FFA126}"/>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Prehospital, emergency servcies,Intensive care and anesthesiology; Not purely academic. Motivation: we make it clear its no about merits for public examinations,  earnings for lunch , look after them (polo, luncheon, European restart a heart)</a:t>
            </a:r>
          </a:p>
          <a:p>
            <a:pPr eaLnBrk="1" hangingPunct="1">
              <a:spcBef>
                <a:spcPts val="450"/>
              </a:spcBef>
              <a:buClrTx/>
              <a:buFontTx/>
              <a:buNone/>
            </a:pPr>
            <a:r>
              <a:rPr lang="es-ES" altLang="es-ES" sz="1200">
                <a:solidFill>
                  <a:srgbClr val="000000"/>
                </a:solidFill>
              </a:rPr>
              <a:t>Fundamental to look after them in a volunteer or altruistic based model. Value and price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6F0095B6-AE97-472E-9742-6E86C89BB92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845D669C-B2DD-4263-8B41-EBFA64E14A81}" type="slidenum">
              <a:rPr lang="es-ES" altLang="es-ES" sz="1300">
                <a:solidFill>
                  <a:srgbClr val="000000"/>
                </a:solidFill>
              </a:rPr>
              <a:pPr eaLnBrk="1" hangingPunct="1"/>
              <a:t>56</a:t>
            </a:fld>
            <a:endParaRPr lang="es-ES" altLang="es-ES" sz="1300">
              <a:solidFill>
                <a:srgbClr val="000000"/>
              </a:solidFill>
            </a:endParaRPr>
          </a:p>
        </p:txBody>
      </p:sp>
      <p:sp>
        <p:nvSpPr>
          <p:cNvPr id="138243" name="Rectangle 1">
            <a:extLst>
              <a:ext uri="{FF2B5EF4-FFF2-40B4-BE49-F238E27FC236}">
                <a16:creationId xmlns:a16="http://schemas.microsoft.com/office/drawing/2014/main" id="{F719CB76-7EE9-4896-9A33-E378ADA1F5F6}"/>
              </a:ext>
            </a:extLst>
          </p:cNvPr>
          <p:cNvSpPr txBox="1">
            <a:spLocks noChangeArrowheads="1" noTextEdit="1"/>
          </p:cNvSpPr>
          <p:nvPr>
            <p:ph type="sldImg"/>
          </p:nvPr>
        </p:nvSpPr>
        <p:spPr>
          <a:xfrm>
            <a:off x="992188" y="768350"/>
            <a:ext cx="5114925" cy="3836988"/>
          </a:xfrm>
          <a:solidFill>
            <a:srgbClr val="FFFFFF"/>
          </a:solidFill>
          <a:ln/>
        </p:spPr>
      </p:sp>
      <p:sp>
        <p:nvSpPr>
          <p:cNvPr id="138244" name="Rectangle 2">
            <a:extLst>
              <a:ext uri="{FF2B5EF4-FFF2-40B4-BE49-F238E27FC236}">
                <a16:creationId xmlns:a16="http://schemas.microsoft.com/office/drawing/2014/main" id="{9180E5B0-DDED-441B-BD4B-024729A9D78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16ADDC5D-415B-4234-A526-AD7347752F3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EA15BFB9-88D6-4992-839A-357DBF040F8D}" type="slidenum">
              <a:rPr lang="es-ES" altLang="es-ES" sz="1300">
                <a:solidFill>
                  <a:srgbClr val="000000"/>
                </a:solidFill>
              </a:rPr>
              <a:pPr eaLnBrk="1" hangingPunct="1"/>
              <a:t>57</a:t>
            </a:fld>
            <a:endParaRPr lang="es-ES" altLang="es-ES" sz="1300">
              <a:solidFill>
                <a:srgbClr val="000000"/>
              </a:solidFill>
            </a:endParaRPr>
          </a:p>
        </p:txBody>
      </p:sp>
      <p:sp>
        <p:nvSpPr>
          <p:cNvPr id="139267" name="Rectangle 1">
            <a:extLst>
              <a:ext uri="{FF2B5EF4-FFF2-40B4-BE49-F238E27FC236}">
                <a16:creationId xmlns:a16="http://schemas.microsoft.com/office/drawing/2014/main" id="{E2BA81A9-C2A0-4643-929F-169BEBDD92D7}"/>
              </a:ext>
            </a:extLst>
          </p:cNvPr>
          <p:cNvSpPr txBox="1">
            <a:spLocks noChangeArrowheads="1" noTextEdit="1"/>
          </p:cNvSpPr>
          <p:nvPr>
            <p:ph type="sldImg"/>
          </p:nvPr>
        </p:nvSpPr>
        <p:spPr>
          <a:xfrm>
            <a:off x="992188" y="768350"/>
            <a:ext cx="5114925" cy="3836988"/>
          </a:xfrm>
          <a:solidFill>
            <a:srgbClr val="FFFFFF"/>
          </a:solidFill>
          <a:ln/>
        </p:spPr>
      </p:sp>
      <p:sp>
        <p:nvSpPr>
          <p:cNvPr id="139268" name="Rectangle 2">
            <a:extLst>
              <a:ext uri="{FF2B5EF4-FFF2-40B4-BE49-F238E27FC236}">
                <a16:creationId xmlns:a16="http://schemas.microsoft.com/office/drawing/2014/main" id="{B4939898-F321-4FDD-8145-1F304016E9ED}"/>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E2B1A27D-F8E2-49D2-8426-1F8BD20689F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E52AEA20-A9DE-4296-B2A1-E6941A965CCB}" type="slidenum">
              <a:rPr lang="es-ES" altLang="es-ES" sz="1300">
                <a:solidFill>
                  <a:srgbClr val="000000"/>
                </a:solidFill>
              </a:rPr>
              <a:pPr eaLnBrk="1" hangingPunct="1"/>
              <a:t>58</a:t>
            </a:fld>
            <a:endParaRPr lang="es-ES" altLang="es-ES" sz="1300">
              <a:solidFill>
                <a:srgbClr val="000000"/>
              </a:solidFill>
            </a:endParaRPr>
          </a:p>
        </p:txBody>
      </p:sp>
      <p:sp>
        <p:nvSpPr>
          <p:cNvPr id="140291" name="Rectangle 1">
            <a:extLst>
              <a:ext uri="{FF2B5EF4-FFF2-40B4-BE49-F238E27FC236}">
                <a16:creationId xmlns:a16="http://schemas.microsoft.com/office/drawing/2014/main" id="{94736C20-C806-460E-A6E4-E33A9AB963CE}"/>
              </a:ext>
            </a:extLst>
          </p:cNvPr>
          <p:cNvSpPr txBox="1">
            <a:spLocks noChangeArrowheads="1" noTextEdit="1"/>
          </p:cNvSpPr>
          <p:nvPr>
            <p:ph type="sldImg"/>
          </p:nvPr>
        </p:nvSpPr>
        <p:spPr>
          <a:xfrm>
            <a:off x="992188" y="768350"/>
            <a:ext cx="5114925" cy="3836988"/>
          </a:xfrm>
          <a:solidFill>
            <a:srgbClr val="FFFFFF"/>
          </a:solidFill>
          <a:ln/>
        </p:spPr>
      </p:sp>
      <p:sp>
        <p:nvSpPr>
          <p:cNvPr id="140292" name="Rectangle 2">
            <a:extLst>
              <a:ext uri="{FF2B5EF4-FFF2-40B4-BE49-F238E27FC236}">
                <a16:creationId xmlns:a16="http://schemas.microsoft.com/office/drawing/2014/main" id="{2039716C-1B27-4E16-80BD-157D4D3482A2}"/>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9262C1C-1A66-4F04-8A16-175B3C13992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34FF697C-C936-43B2-AD01-784080AEF9F3}" type="slidenum">
              <a:rPr lang="es-ES" altLang="es-ES" sz="1300">
                <a:solidFill>
                  <a:srgbClr val="000000"/>
                </a:solidFill>
              </a:rPr>
              <a:pPr eaLnBrk="1" hangingPunct="1"/>
              <a:t>59</a:t>
            </a:fld>
            <a:endParaRPr lang="es-ES" altLang="es-ES" sz="1300">
              <a:solidFill>
                <a:srgbClr val="000000"/>
              </a:solidFill>
            </a:endParaRPr>
          </a:p>
        </p:txBody>
      </p:sp>
      <p:sp>
        <p:nvSpPr>
          <p:cNvPr id="141315" name="Rectangle 1">
            <a:extLst>
              <a:ext uri="{FF2B5EF4-FFF2-40B4-BE49-F238E27FC236}">
                <a16:creationId xmlns:a16="http://schemas.microsoft.com/office/drawing/2014/main" id="{693A4E8A-A194-42FC-A291-C2A5CB0A2737}"/>
              </a:ext>
            </a:extLst>
          </p:cNvPr>
          <p:cNvSpPr txBox="1">
            <a:spLocks noChangeArrowheads="1" noTextEdit="1"/>
          </p:cNvSpPr>
          <p:nvPr>
            <p:ph type="sldImg"/>
          </p:nvPr>
        </p:nvSpPr>
        <p:spPr>
          <a:xfrm>
            <a:off x="992188" y="768350"/>
            <a:ext cx="5114925" cy="3836988"/>
          </a:xfrm>
          <a:solidFill>
            <a:srgbClr val="FFFFFF"/>
          </a:solidFill>
          <a:ln/>
        </p:spPr>
      </p:sp>
      <p:sp>
        <p:nvSpPr>
          <p:cNvPr id="141316" name="Text Box 2">
            <a:extLst>
              <a:ext uri="{FF2B5EF4-FFF2-40B4-BE49-F238E27FC236}">
                <a16:creationId xmlns:a16="http://schemas.microsoft.com/office/drawing/2014/main" id="{95384F68-6954-4EAD-A3A5-1170D273D130}"/>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112, ASSEMBLEY SAFETY POSITION</a:t>
            </a:r>
          </a:p>
        </p:txBody>
      </p:sp>
      <p:sp>
        <p:nvSpPr>
          <p:cNvPr id="141317" name="Text Box 3">
            <a:extLst>
              <a:ext uri="{FF2B5EF4-FFF2-40B4-BE49-F238E27FC236}">
                <a16:creationId xmlns:a16="http://schemas.microsoft.com/office/drawing/2014/main" id="{52B62B48-2B13-439F-9096-4F54716F7594}"/>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EE8DFECD-E281-4378-9FEC-093DC749719C}" type="slidenum">
              <a:rPr lang="es-ES" altLang="es-ES" sz="1300">
                <a:solidFill>
                  <a:srgbClr val="000000"/>
                </a:solidFill>
              </a:rPr>
              <a:pPr algn="r" eaLnBrk="1" hangingPunct="1">
                <a:buClrTx/>
                <a:buFontTx/>
                <a:buNone/>
              </a:pPr>
              <a:t>59</a:t>
            </a:fld>
            <a:endParaRPr lang="es-ES" altLang="es-ES" sz="13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57474992-43F9-4A78-9E9D-9E9F2102A35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3EA84114-64F8-4CE9-975E-3EE0F2FCDFD7}" type="slidenum">
              <a:rPr lang="es-ES" altLang="es-ES" sz="1300">
                <a:solidFill>
                  <a:srgbClr val="000000"/>
                </a:solidFill>
              </a:rPr>
              <a:pPr eaLnBrk="1" hangingPunct="1"/>
              <a:t>6</a:t>
            </a:fld>
            <a:endParaRPr lang="es-ES" altLang="es-ES" sz="1300">
              <a:solidFill>
                <a:srgbClr val="000000"/>
              </a:solidFill>
            </a:endParaRPr>
          </a:p>
        </p:txBody>
      </p:sp>
      <p:sp>
        <p:nvSpPr>
          <p:cNvPr id="89091" name="Text Box 1">
            <a:extLst>
              <a:ext uri="{FF2B5EF4-FFF2-40B4-BE49-F238E27FC236}">
                <a16:creationId xmlns:a16="http://schemas.microsoft.com/office/drawing/2014/main" id="{9FD0E86B-0368-4D99-A7D0-762CE92DDF64}"/>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086BC526-918B-4F2B-A647-A171F370D358}" type="slidenum">
              <a:rPr lang="es-ES" altLang="es-ES" sz="1300">
                <a:solidFill>
                  <a:srgbClr val="000000"/>
                </a:solidFill>
              </a:rPr>
              <a:pPr algn="r" eaLnBrk="1" hangingPunct="1">
                <a:buClrTx/>
                <a:buFontTx/>
                <a:buNone/>
              </a:pPr>
              <a:t>6</a:t>
            </a:fld>
            <a:endParaRPr lang="es-ES" altLang="es-ES" sz="1300">
              <a:solidFill>
                <a:srgbClr val="000000"/>
              </a:solidFill>
            </a:endParaRPr>
          </a:p>
        </p:txBody>
      </p:sp>
      <p:sp>
        <p:nvSpPr>
          <p:cNvPr id="89092" name="Rectangle 2">
            <a:extLst>
              <a:ext uri="{FF2B5EF4-FFF2-40B4-BE49-F238E27FC236}">
                <a16:creationId xmlns:a16="http://schemas.microsoft.com/office/drawing/2014/main" id="{17267F9D-D818-4E02-9435-FA352626B0D8}"/>
              </a:ext>
            </a:extLst>
          </p:cNvPr>
          <p:cNvSpPr txBox="1">
            <a:spLocks noChangeArrowheads="1" noTextEdit="1"/>
          </p:cNvSpPr>
          <p:nvPr>
            <p:ph type="sldImg"/>
          </p:nvPr>
        </p:nvSpPr>
        <p:spPr>
          <a:xfrm>
            <a:off x="992188" y="768350"/>
            <a:ext cx="5114925" cy="3836988"/>
          </a:xfrm>
          <a:solidFill>
            <a:srgbClr val="FFFFFF"/>
          </a:solidFill>
          <a:ln/>
        </p:spPr>
      </p:sp>
      <p:sp>
        <p:nvSpPr>
          <p:cNvPr id="89093" name="Text Box 3">
            <a:extLst>
              <a:ext uri="{FF2B5EF4-FFF2-40B4-BE49-F238E27FC236}">
                <a16:creationId xmlns:a16="http://schemas.microsoft.com/office/drawing/2014/main" id="{4D7F6ABB-4B33-47C3-8D15-02BBCCABF0C2}"/>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5349475C-9BB2-4D7E-8F4A-1490E2C6F32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93F7F6FC-1A96-4EB7-9AEA-7E63948D0350}" type="slidenum">
              <a:rPr lang="es-ES" altLang="es-ES" sz="1300">
                <a:solidFill>
                  <a:srgbClr val="000000"/>
                </a:solidFill>
              </a:rPr>
              <a:pPr eaLnBrk="1" hangingPunct="1"/>
              <a:t>60</a:t>
            </a:fld>
            <a:endParaRPr lang="es-ES" altLang="es-ES" sz="1300">
              <a:solidFill>
                <a:srgbClr val="000000"/>
              </a:solidFill>
            </a:endParaRPr>
          </a:p>
        </p:txBody>
      </p:sp>
      <p:sp>
        <p:nvSpPr>
          <p:cNvPr id="142339" name="Rectangle 1">
            <a:extLst>
              <a:ext uri="{FF2B5EF4-FFF2-40B4-BE49-F238E27FC236}">
                <a16:creationId xmlns:a16="http://schemas.microsoft.com/office/drawing/2014/main" id="{B1EF49F0-7ABE-4C61-B369-1BC132245CB3}"/>
              </a:ext>
            </a:extLst>
          </p:cNvPr>
          <p:cNvSpPr txBox="1">
            <a:spLocks noChangeArrowheads="1" noTextEdit="1"/>
          </p:cNvSpPr>
          <p:nvPr>
            <p:ph type="sldImg"/>
          </p:nvPr>
        </p:nvSpPr>
        <p:spPr>
          <a:xfrm>
            <a:off x="992188" y="768350"/>
            <a:ext cx="5114925" cy="3836988"/>
          </a:xfrm>
          <a:solidFill>
            <a:srgbClr val="FFFFFF"/>
          </a:solidFill>
          <a:ln/>
        </p:spPr>
      </p:sp>
      <p:sp>
        <p:nvSpPr>
          <p:cNvPr id="142340" name="Text Box 2">
            <a:extLst>
              <a:ext uri="{FF2B5EF4-FFF2-40B4-BE49-F238E27FC236}">
                <a16:creationId xmlns:a16="http://schemas.microsoft.com/office/drawing/2014/main" id="{D7CB133B-736F-40B4-AC13-2174CAC82885}"/>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CALL 112, DRAWINGS AND ASSEMBLY</a:t>
            </a:r>
          </a:p>
        </p:txBody>
      </p:sp>
      <p:sp>
        <p:nvSpPr>
          <p:cNvPr id="142341" name="Text Box 3">
            <a:extLst>
              <a:ext uri="{FF2B5EF4-FFF2-40B4-BE49-F238E27FC236}">
                <a16:creationId xmlns:a16="http://schemas.microsoft.com/office/drawing/2014/main" id="{7B87EB1C-7E02-4904-A6CD-29415F21A271}"/>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684C7C99-74F8-46E4-914D-89D22536CFC4}" type="slidenum">
              <a:rPr lang="es-ES" altLang="es-ES" sz="1300">
                <a:solidFill>
                  <a:srgbClr val="000000"/>
                </a:solidFill>
              </a:rPr>
              <a:pPr algn="r" eaLnBrk="1" hangingPunct="1">
                <a:buClrTx/>
                <a:buFontTx/>
                <a:buNone/>
              </a:pPr>
              <a:t>60</a:t>
            </a:fld>
            <a:endParaRPr lang="es-ES" altLang="es-ES" sz="13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A686D098-7ED2-44A8-9415-77C0B6C5AF5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B2BCDB72-F97D-44DF-86E2-B87F5B7C7DBA}" type="slidenum">
              <a:rPr lang="es-ES" altLang="es-ES" sz="1300">
                <a:solidFill>
                  <a:srgbClr val="000000"/>
                </a:solidFill>
              </a:rPr>
              <a:pPr eaLnBrk="1" hangingPunct="1"/>
              <a:t>61</a:t>
            </a:fld>
            <a:endParaRPr lang="es-ES" altLang="es-ES" sz="1300">
              <a:solidFill>
                <a:srgbClr val="000000"/>
              </a:solidFill>
            </a:endParaRPr>
          </a:p>
        </p:txBody>
      </p:sp>
      <p:sp>
        <p:nvSpPr>
          <p:cNvPr id="143363" name="Rectangle 1">
            <a:extLst>
              <a:ext uri="{FF2B5EF4-FFF2-40B4-BE49-F238E27FC236}">
                <a16:creationId xmlns:a16="http://schemas.microsoft.com/office/drawing/2014/main" id="{7D845D67-33CC-4525-95B1-947034F2F296}"/>
              </a:ext>
            </a:extLst>
          </p:cNvPr>
          <p:cNvSpPr txBox="1">
            <a:spLocks noChangeArrowheads="1" noTextEdit="1"/>
          </p:cNvSpPr>
          <p:nvPr>
            <p:ph type="sldImg"/>
          </p:nvPr>
        </p:nvSpPr>
        <p:spPr>
          <a:xfrm>
            <a:off x="992188" y="768350"/>
            <a:ext cx="5114925" cy="3836988"/>
          </a:xfrm>
          <a:solidFill>
            <a:srgbClr val="FFFFFF"/>
          </a:solidFill>
          <a:ln/>
        </p:spPr>
      </p:sp>
      <p:sp>
        <p:nvSpPr>
          <p:cNvPr id="143364" name="Rectangle 2">
            <a:extLst>
              <a:ext uri="{FF2B5EF4-FFF2-40B4-BE49-F238E27FC236}">
                <a16:creationId xmlns:a16="http://schemas.microsoft.com/office/drawing/2014/main" id="{25A56F99-B031-46C4-B6E6-ABE45685232E}"/>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F7360418-8C62-4B87-81FC-C9A6937BCB7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A106665-46B5-4D6F-92CD-26619B6926A8}" type="slidenum">
              <a:rPr lang="es-ES" altLang="es-ES" sz="1300">
                <a:solidFill>
                  <a:srgbClr val="000000"/>
                </a:solidFill>
              </a:rPr>
              <a:pPr eaLnBrk="1" hangingPunct="1"/>
              <a:t>62</a:t>
            </a:fld>
            <a:endParaRPr lang="es-ES" altLang="es-ES" sz="1300">
              <a:solidFill>
                <a:srgbClr val="000000"/>
              </a:solidFill>
            </a:endParaRPr>
          </a:p>
        </p:txBody>
      </p:sp>
      <p:sp>
        <p:nvSpPr>
          <p:cNvPr id="144387" name="Rectangle 1">
            <a:extLst>
              <a:ext uri="{FF2B5EF4-FFF2-40B4-BE49-F238E27FC236}">
                <a16:creationId xmlns:a16="http://schemas.microsoft.com/office/drawing/2014/main" id="{FB52823F-988C-4E9D-9FAC-E38D41F7E130}"/>
              </a:ext>
            </a:extLst>
          </p:cNvPr>
          <p:cNvSpPr txBox="1">
            <a:spLocks noChangeArrowheads="1" noTextEdit="1"/>
          </p:cNvSpPr>
          <p:nvPr>
            <p:ph type="sldImg"/>
          </p:nvPr>
        </p:nvSpPr>
        <p:spPr>
          <a:xfrm>
            <a:off x="992188" y="768350"/>
            <a:ext cx="5114925" cy="3836988"/>
          </a:xfrm>
          <a:solidFill>
            <a:srgbClr val="FFFFFF"/>
          </a:solidFill>
          <a:ln/>
        </p:spPr>
      </p:sp>
      <p:sp>
        <p:nvSpPr>
          <p:cNvPr id="144388" name="Text Box 2">
            <a:extLst>
              <a:ext uri="{FF2B5EF4-FFF2-40B4-BE49-F238E27FC236}">
                <a16:creationId xmlns:a16="http://schemas.microsoft.com/office/drawing/2014/main" id="{03E04C83-8FCD-4CEA-8869-D1FD2423498D}"/>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144389" name="Text Box 3">
            <a:extLst>
              <a:ext uri="{FF2B5EF4-FFF2-40B4-BE49-F238E27FC236}">
                <a16:creationId xmlns:a16="http://schemas.microsoft.com/office/drawing/2014/main" id="{ADE29AA2-73CB-4FA3-8682-B3A0F72B90D7}"/>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ED66A85F-E0F3-4D36-808A-0D4A14DF5F00}" type="slidenum">
              <a:rPr lang="es-ES" altLang="es-ES" sz="1300">
                <a:solidFill>
                  <a:srgbClr val="000000"/>
                </a:solidFill>
                <a:cs typeface="Arial" panose="020B0604020202020204" pitchFamily="34" charset="0"/>
              </a:rPr>
              <a:pPr algn="r" eaLnBrk="1" hangingPunct="1">
                <a:buClrTx/>
                <a:buFontTx/>
                <a:buNone/>
              </a:pPr>
              <a:t>62</a:t>
            </a:fld>
            <a:endParaRPr lang="es-ES" altLang="es-ES" sz="1300">
              <a:solidFill>
                <a:srgbClr val="000000"/>
              </a:solidFill>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30A0DBB6-79EA-470E-9636-4E60C0E63F4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D9E085E2-4A55-4F30-BF73-D560B301118D}" type="slidenum">
              <a:rPr lang="es-ES" altLang="es-ES" sz="1300">
                <a:solidFill>
                  <a:srgbClr val="000000"/>
                </a:solidFill>
              </a:rPr>
              <a:pPr eaLnBrk="1" hangingPunct="1"/>
              <a:t>63</a:t>
            </a:fld>
            <a:endParaRPr lang="es-ES" altLang="es-ES" sz="1300">
              <a:solidFill>
                <a:srgbClr val="000000"/>
              </a:solidFill>
            </a:endParaRPr>
          </a:p>
        </p:txBody>
      </p:sp>
      <p:sp>
        <p:nvSpPr>
          <p:cNvPr id="145411" name="Rectangle 1">
            <a:extLst>
              <a:ext uri="{FF2B5EF4-FFF2-40B4-BE49-F238E27FC236}">
                <a16:creationId xmlns:a16="http://schemas.microsoft.com/office/drawing/2014/main" id="{683B00D0-B54C-4771-AE38-F1CA3DD02B36}"/>
              </a:ext>
            </a:extLst>
          </p:cNvPr>
          <p:cNvSpPr txBox="1">
            <a:spLocks noChangeArrowheads="1" noTextEdit="1"/>
          </p:cNvSpPr>
          <p:nvPr>
            <p:ph type="sldImg"/>
          </p:nvPr>
        </p:nvSpPr>
        <p:spPr>
          <a:xfrm>
            <a:off x="992188" y="768350"/>
            <a:ext cx="5114925" cy="3836988"/>
          </a:xfrm>
          <a:solidFill>
            <a:srgbClr val="FFFFFF"/>
          </a:solidFill>
          <a:ln/>
        </p:spPr>
      </p:sp>
      <p:sp>
        <p:nvSpPr>
          <p:cNvPr id="145412" name="Rectangle 2">
            <a:extLst>
              <a:ext uri="{FF2B5EF4-FFF2-40B4-BE49-F238E27FC236}">
                <a16:creationId xmlns:a16="http://schemas.microsoft.com/office/drawing/2014/main" id="{D64D1057-580D-4620-AA35-1595442CF4D8}"/>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C9288BAE-97BF-44D6-B31E-B02A378D4A6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6F88BB28-6891-4D04-A7A6-7D7647583815}" type="slidenum">
              <a:rPr lang="es-ES" altLang="es-ES" sz="1300">
                <a:solidFill>
                  <a:srgbClr val="000000"/>
                </a:solidFill>
              </a:rPr>
              <a:pPr eaLnBrk="1" hangingPunct="1"/>
              <a:t>64</a:t>
            </a:fld>
            <a:endParaRPr lang="es-ES" altLang="es-ES" sz="1300">
              <a:solidFill>
                <a:srgbClr val="000000"/>
              </a:solidFill>
            </a:endParaRPr>
          </a:p>
        </p:txBody>
      </p:sp>
      <p:sp>
        <p:nvSpPr>
          <p:cNvPr id="146435" name="Rectangle 1">
            <a:extLst>
              <a:ext uri="{FF2B5EF4-FFF2-40B4-BE49-F238E27FC236}">
                <a16:creationId xmlns:a16="http://schemas.microsoft.com/office/drawing/2014/main" id="{96EEC190-5BF8-4D0C-B0B8-DFEBE6DC92E1}"/>
              </a:ext>
            </a:extLst>
          </p:cNvPr>
          <p:cNvSpPr txBox="1">
            <a:spLocks noChangeArrowheads="1" noTextEdit="1"/>
          </p:cNvSpPr>
          <p:nvPr>
            <p:ph type="sldImg"/>
          </p:nvPr>
        </p:nvSpPr>
        <p:spPr>
          <a:xfrm>
            <a:off x="992188" y="768350"/>
            <a:ext cx="5114925" cy="3836988"/>
          </a:xfrm>
          <a:solidFill>
            <a:srgbClr val="FFFFFF"/>
          </a:solidFill>
          <a:ln/>
        </p:spPr>
      </p:sp>
      <p:sp>
        <p:nvSpPr>
          <p:cNvPr id="146436" name="Rectangle 2">
            <a:extLst>
              <a:ext uri="{FF2B5EF4-FFF2-40B4-BE49-F238E27FC236}">
                <a16:creationId xmlns:a16="http://schemas.microsoft.com/office/drawing/2014/main" id="{1AC24D10-BA19-4A2D-89C3-B6F471F5DB01}"/>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5D99EBA2-7E0F-4B3F-A9D2-F09D52CCE12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0764A38F-20E3-4E84-BC7D-0CA34634A324}" type="slidenum">
              <a:rPr lang="es-ES" altLang="es-ES" sz="1300">
                <a:solidFill>
                  <a:srgbClr val="000000"/>
                </a:solidFill>
              </a:rPr>
              <a:pPr eaLnBrk="1" hangingPunct="1"/>
              <a:t>65</a:t>
            </a:fld>
            <a:endParaRPr lang="es-ES" altLang="es-ES" sz="1300">
              <a:solidFill>
                <a:srgbClr val="000000"/>
              </a:solidFill>
            </a:endParaRPr>
          </a:p>
        </p:txBody>
      </p:sp>
      <p:sp>
        <p:nvSpPr>
          <p:cNvPr id="147459" name="Rectangle 1">
            <a:extLst>
              <a:ext uri="{FF2B5EF4-FFF2-40B4-BE49-F238E27FC236}">
                <a16:creationId xmlns:a16="http://schemas.microsoft.com/office/drawing/2014/main" id="{22D852D0-6AEA-47A4-B9E2-127C6A490C9A}"/>
              </a:ext>
            </a:extLst>
          </p:cNvPr>
          <p:cNvSpPr txBox="1">
            <a:spLocks noChangeArrowheads="1" noTextEdit="1"/>
          </p:cNvSpPr>
          <p:nvPr>
            <p:ph type="sldImg"/>
          </p:nvPr>
        </p:nvSpPr>
        <p:spPr>
          <a:xfrm>
            <a:off x="992188" y="768350"/>
            <a:ext cx="5114925" cy="3836988"/>
          </a:xfrm>
          <a:solidFill>
            <a:srgbClr val="FFFFFF"/>
          </a:solidFill>
          <a:ln/>
        </p:spPr>
      </p:sp>
      <p:sp>
        <p:nvSpPr>
          <p:cNvPr id="147460" name="Rectangle 2">
            <a:extLst>
              <a:ext uri="{FF2B5EF4-FFF2-40B4-BE49-F238E27FC236}">
                <a16:creationId xmlns:a16="http://schemas.microsoft.com/office/drawing/2014/main" id="{A2452388-2953-4A49-A9BE-DE8F6B9DECF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19351952-983A-4090-AEA5-6AB0D8A149C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BA0FB2D6-321D-473A-9ADA-06759225A5A7}" type="slidenum">
              <a:rPr lang="es-ES" altLang="es-ES" sz="1300">
                <a:solidFill>
                  <a:srgbClr val="000000"/>
                </a:solidFill>
              </a:rPr>
              <a:pPr eaLnBrk="1" hangingPunct="1"/>
              <a:t>66</a:t>
            </a:fld>
            <a:endParaRPr lang="es-ES" altLang="es-ES" sz="1300">
              <a:solidFill>
                <a:srgbClr val="000000"/>
              </a:solidFill>
            </a:endParaRPr>
          </a:p>
        </p:txBody>
      </p:sp>
      <p:sp>
        <p:nvSpPr>
          <p:cNvPr id="148483" name="Rectangle 1">
            <a:extLst>
              <a:ext uri="{FF2B5EF4-FFF2-40B4-BE49-F238E27FC236}">
                <a16:creationId xmlns:a16="http://schemas.microsoft.com/office/drawing/2014/main" id="{8B395A89-BEBA-4A07-812F-86ECE423B02A}"/>
              </a:ext>
            </a:extLst>
          </p:cNvPr>
          <p:cNvSpPr txBox="1">
            <a:spLocks noChangeArrowheads="1" noTextEdit="1"/>
          </p:cNvSpPr>
          <p:nvPr>
            <p:ph type="sldImg"/>
          </p:nvPr>
        </p:nvSpPr>
        <p:spPr>
          <a:xfrm>
            <a:off x="992188" y="768350"/>
            <a:ext cx="5114925" cy="3836988"/>
          </a:xfrm>
          <a:solidFill>
            <a:srgbClr val="FFFFFF"/>
          </a:solidFill>
          <a:ln/>
        </p:spPr>
      </p:sp>
      <p:sp>
        <p:nvSpPr>
          <p:cNvPr id="148484" name="Rectangle 2">
            <a:extLst>
              <a:ext uri="{FF2B5EF4-FFF2-40B4-BE49-F238E27FC236}">
                <a16:creationId xmlns:a16="http://schemas.microsoft.com/office/drawing/2014/main" id="{D4279E59-718A-4E38-8549-4BF635DDBEAF}"/>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23E63847-BDCF-4943-A668-EC5920B0568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8013867C-E57B-4DD6-9FF4-748FA0C08FCC}" type="slidenum">
              <a:rPr lang="es-ES" altLang="es-ES" sz="1300">
                <a:solidFill>
                  <a:srgbClr val="000000"/>
                </a:solidFill>
              </a:rPr>
              <a:pPr eaLnBrk="1" hangingPunct="1"/>
              <a:t>67</a:t>
            </a:fld>
            <a:endParaRPr lang="es-ES" altLang="es-ES" sz="1300">
              <a:solidFill>
                <a:srgbClr val="000000"/>
              </a:solidFill>
            </a:endParaRPr>
          </a:p>
        </p:txBody>
      </p:sp>
      <p:sp>
        <p:nvSpPr>
          <p:cNvPr id="149507" name="Rectangle 1">
            <a:extLst>
              <a:ext uri="{FF2B5EF4-FFF2-40B4-BE49-F238E27FC236}">
                <a16:creationId xmlns:a16="http://schemas.microsoft.com/office/drawing/2014/main" id="{9D40989C-CE56-4A4A-B5AE-97B90620F81E}"/>
              </a:ext>
            </a:extLst>
          </p:cNvPr>
          <p:cNvSpPr txBox="1">
            <a:spLocks noChangeArrowheads="1" noTextEdit="1"/>
          </p:cNvSpPr>
          <p:nvPr>
            <p:ph type="sldImg"/>
          </p:nvPr>
        </p:nvSpPr>
        <p:spPr>
          <a:xfrm>
            <a:off x="992188" y="768350"/>
            <a:ext cx="5114925" cy="3836988"/>
          </a:xfrm>
          <a:solidFill>
            <a:srgbClr val="FFFFFF"/>
          </a:solidFill>
          <a:ln/>
        </p:spPr>
      </p:sp>
      <p:sp>
        <p:nvSpPr>
          <p:cNvPr id="149508" name="Rectangle 2">
            <a:extLst>
              <a:ext uri="{FF2B5EF4-FFF2-40B4-BE49-F238E27FC236}">
                <a16:creationId xmlns:a16="http://schemas.microsoft.com/office/drawing/2014/main" id="{954CE8BD-5BC8-433F-B812-2D4EACE2656F}"/>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F405B801-2CB7-4F86-9A2B-06E62ACB25A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1191A9B-EBDA-461B-9FA6-EA08993282F9}" type="slidenum">
              <a:rPr lang="es-ES" altLang="es-ES" sz="1300">
                <a:solidFill>
                  <a:srgbClr val="000000"/>
                </a:solidFill>
              </a:rPr>
              <a:pPr eaLnBrk="1" hangingPunct="1"/>
              <a:t>68</a:t>
            </a:fld>
            <a:endParaRPr lang="es-ES" altLang="es-ES" sz="1300">
              <a:solidFill>
                <a:srgbClr val="000000"/>
              </a:solidFill>
            </a:endParaRPr>
          </a:p>
        </p:txBody>
      </p:sp>
      <p:sp>
        <p:nvSpPr>
          <p:cNvPr id="150531" name="Rectangle 1">
            <a:extLst>
              <a:ext uri="{FF2B5EF4-FFF2-40B4-BE49-F238E27FC236}">
                <a16:creationId xmlns:a16="http://schemas.microsoft.com/office/drawing/2014/main" id="{8F7E3D16-A14E-4146-A405-018D381FC9F6}"/>
              </a:ext>
            </a:extLst>
          </p:cNvPr>
          <p:cNvSpPr txBox="1">
            <a:spLocks noChangeArrowheads="1" noTextEdit="1"/>
          </p:cNvSpPr>
          <p:nvPr>
            <p:ph type="sldImg"/>
          </p:nvPr>
        </p:nvSpPr>
        <p:spPr>
          <a:xfrm>
            <a:off x="992188" y="768350"/>
            <a:ext cx="5114925" cy="3836988"/>
          </a:xfrm>
          <a:solidFill>
            <a:srgbClr val="FFFFFF"/>
          </a:solidFill>
          <a:ln/>
        </p:spPr>
      </p:sp>
      <p:sp>
        <p:nvSpPr>
          <p:cNvPr id="150532" name="Rectangle 2">
            <a:extLst>
              <a:ext uri="{FF2B5EF4-FFF2-40B4-BE49-F238E27FC236}">
                <a16:creationId xmlns:a16="http://schemas.microsoft.com/office/drawing/2014/main" id="{3C32AA25-465B-4D3E-A46B-F42D9F1A022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2AF13499-5ACD-4F94-A274-DF2EDC6CB06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75E8C8C7-70E3-46B5-A7B1-B27D5A94E8EC}" type="slidenum">
              <a:rPr lang="es-ES" altLang="es-ES" sz="1300">
                <a:solidFill>
                  <a:srgbClr val="000000"/>
                </a:solidFill>
              </a:rPr>
              <a:pPr eaLnBrk="1" hangingPunct="1"/>
              <a:t>69</a:t>
            </a:fld>
            <a:endParaRPr lang="es-ES" altLang="es-ES" sz="1300">
              <a:solidFill>
                <a:srgbClr val="000000"/>
              </a:solidFill>
            </a:endParaRPr>
          </a:p>
        </p:txBody>
      </p:sp>
      <p:sp>
        <p:nvSpPr>
          <p:cNvPr id="151555" name="Rectangle 1">
            <a:extLst>
              <a:ext uri="{FF2B5EF4-FFF2-40B4-BE49-F238E27FC236}">
                <a16:creationId xmlns:a16="http://schemas.microsoft.com/office/drawing/2014/main" id="{74DCE259-4DCD-4C0A-BC45-DB44A0B86B61}"/>
              </a:ext>
            </a:extLst>
          </p:cNvPr>
          <p:cNvSpPr txBox="1">
            <a:spLocks noChangeArrowheads="1" noTextEdit="1"/>
          </p:cNvSpPr>
          <p:nvPr>
            <p:ph type="sldImg"/>
          </p:nvPr>
        </p:nvSpPr>
        <p:spPr>
          <a:xfrm>
            <a:off x="992188" y="768350"/>
            <a:ext cx="5114925" cy="3836988"/>
          </a:xfrm>
          <a:solidFill>
            <a:srgbClr val="FFFFFF"/>
          </a:solidFill>
          <a:ln/>
        </p:spPr>
      </p:sp>
      <p:sp>
        <p:nvSpPr>
          <p:cNvPr id="151556" name="Rectangle 2">
            <a:extLst>
              <a:ext uri="{FF2B5EF4-FFF2-40B4-BE49-F238E27FC236}">
                <a16:creationId xmlns:a16="http://schemas.microsoft.com/office/drawing/2014/main" id="{D875D559-81F2-430D-8DF3-F657A0EC7882}"/>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7913EAD2-4838-4305-9D3D-603B5DBB05D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6E8B61EA-85B5-4244-A817-8CCA55BC0B4D}" type="slidenum">
              <a:rPr lang="es-ES" altLang="es-ES" sz="1300">
                <a:solidFill>
                  <a:srgbClr val="000000"/>
                </a:solidFill>
              </a:rPr>
              <a:pPr eaLnBrk="1" hangingPunct="1"/>
              <a:t>7</a:t>
            </a:fld>
            <a:endParaRPr lang="es-ES" altLang="es-ES" sz="1300">
              <a:solidFill>
                <a:srgbClr val="000000"/>
              </a:solidFill>
            </a:endParaRPr>
          </a:p>
        </p:txBody>
      </p:sp>
      <p:sp>
        <p:nvSpPr>
          <p:cNvPr id="90115" name="Rectangle 1">
            <a:extLst>
              <a:ext uri="{FF2B5EF4-FFF2-40B4-BE49-F238E27FC236}">
                <a16:creationId xmlns:a16="http://schemas.microsoft.com/office/drawing/2014/main" id="{AC4B767F-781C-4A61-B377-BDA65A8DBC26}"/>
              </a:ext>
            </a:extLst>
          </p:cNvPr>
          <p:cNvSpPr txBox="1">
            <a:spLocks noChangeArrowheads="1" noTextEdit="1"/>
          </p:cNvSpPr>
          <p:nvPr>
            <p:ph type="sldImg"/>
          </p:nvPr>
        </p:nvSpPr>
        <p:spPr>
          <a:xfrm>
            <a:off x="992188" y="768350"/>
            <a:ext cx="5114925" cy="3836988"/>
          </a:xfrm>
          <a:solidFill>
            <a:srgbClr val="FFFFFF"/>
          </a:solidFill>
          <a:ln/>
        </p:spPr>
      </p:sp>
      <p:sp>
        <p:nvSpPr>
          <p:cNvPr id="90116" name="Text Box 2">
            <a:extLst>
              <a:ext uri="{FF2B5EF4-FFF2-40B4-BE49-F238E27FC236}">
                <a16:creationId xmlns:a16="http://schemas.microsoft.com/office/drawing/2014/main" id="{72C89473-3E11-43D3-85EF-00C104F9DB1F}"/>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Importancia de este curso</a:t>
            </a:r>
          </a:p>
        </p:txBody>
      </p:sp>
      <p:sp>
        <p:nvSpPr>
          <p:cNvPr id="90117" name="Text Box 3">
            <a:extLst>
              <a:ext uri="{FF2B5EF4-FFF2-40B4-BE49-F238E27FC236}">
                <a16:creationId xmlns:a16="http://schemas.microsoft.com/office/drawing/2014/main" id="{B54ECCA2-34E2-4BEA-8134-3186DC1EF4FA}"/>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190BCC88-59EE-4BA9-8D6F-16D0E2FE895D}" type="slidenum">
              <a:rPr lang="es-ES" altLang="es-ES" sz="1300">
                <a:solidFill>
                  <a:srgbClr val="000000"/>
                </a:solidFill>
              </a:rPr>
              <a:pPr algn="r" eaLnBrk="1" hangingPunct="1">
                <a:buClrTx/>
                <a:buFontTx/>
                <a:buNone/>
              </a:pPr>
              <a:t>7</a:t>
            </a:fld>
            <a:endParaRPr lang="es-ES" altLang="es-ES" sz="130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A21D0223-FF64-457A-A47C-09D3F4C6FA4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1F72F738-C321-422F-9A79-BDDDA5E74A76}" type="slidenum">
              <a:rPr lang="es-ES" altLang="es-ES" sz="1300">
                <a:solidFill>
                  <a:srgbClr val="000000"/>
                </a:solidFill>
              </a:rPr>
              <a:pPr eaLnBrk="1" hangingPunct="1"/>
              <a:t>70</a:t>
            </a:fld>
            <a:endParaRPr lang="es-ES" altLang="es-ES" sz="1300">
              <a:solidFill>
                <a:srgbClr val="000000"/>
              </a:solidFill>
            </a:endParaRPr>
          </a:p>
        </p:txBody>
      </p:sp>
      <p:sp>
        <p:nvSpPr>
          <p:cNvPr id="152579" name="Rectangle 1">
            <a:extLst>
              <a:ext uri="{FF2B5EF4-FFF2-40B4-BE49-F238E27FC236}">
                <a16:creationId xmlns:a16="http://schemas.microsoft.com/office/drawing/2014/main" id="{93603E46-2F48-4F7D-898B-BC20265A7114}"/>
              </a:ext>
            </a:extLst>
          </p:cNvPr>
          <p:cNvSpPr txBox="1">
            <a:spLocks noChangeArrowheads="1" noTextEdit="1"/>
          </p:cNvSpPr>
          <p:nvPr>
            <p:ph type="sldImg"/>
          </p:nvPr>
        </p:nvSpPr>
        <p:spPr>
          <a:xfrm>
            <a:off x="992188" y="768350"/>
            <a:ext cx="5114925" cy="3836988"/>
          </a:xfrm>
          <a:solidFill>
            <a:srgbClr val="FFFFFF"/>
          </a:solidFill>
          <a:ln/>
        </p:spPr>
      </p:sp>
      <p:sp>
        <p:nvSpPr>
          <p:cNvPr id="152580" name="Rectangle 2">
            <a:extLst>
              <a:ext uri="{FF2B5EF4-FFF2-40B4-BE49-F238E27FC236}">
                <a16:creationId xmlns:a16="http://schemas.microsoft.com/office/drawing/2014/main" id="{FBEEBA9B-D34F-4B4A-9EA0-EB51FC2FEFE3}"/>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BAF0D600-89FF-4649-AF66-F2863248EE3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484BDC73-4784-432D-9F63-C86D91DBFA71}" type="slidenum">
              <a:rPr lang="es-ES" altLang="es-ES" sz="1300">
                <a:solidFill>
                  <a:srgbClr val="000000"/>
                </a:solidFill>
              </a:rPr>
              <a:pPr eaLnBrk="1" hangingPunct="1"/>
              <a:t>71</a:t>
            </a:fld>
            <a:endParaRPr lang="es-ES" altLang="es-ES" sz="1300">
              <a:solidFill>
                <a:srgbClr val="000000"/>
              </a:solidFill>
            </a:endParaRPr>
          </a:p>
        </p:txBody>
      </p:sp>
      <p:sp>
        <p:nvSpPr>
          <p:cNvPr id="153603" name="Rectangle 1">
            <a:extLst>
              <a:ext uri="{FF2B5EF4-FFF2-40B4-BE49-F238E27FC236}">
                <a16:creationId xmlns:a16="http://schemas.microsoft.com/office/drawing/2014/main" id="{D517B22C-4451-44DE-A5AA-8FE79919F1C9}"/>
              </a:ext>
            </a:extLst>
          </p:cNvPr>
          <p:cNvSpPr txBox="1">
            <a:spLocks noChangeArrowheads="1" noTextEdit="1"/>
          </p:cNvSpPr>
          <p:nvPr>
            <p:ph type="sldImg"/>
          </p:nvPr>
        </p:nvSpPr>
        <p:spPr>
          <a:xfrm>
            <a:off x="992188" y="768350"/>
            <a:ext cx="5114925" cy="3836988"/>
          </a:xfrm>
          <a:solidFill>
            <a:srgbClr val="FFFFFF"/>
          </a:solidFill>
          <a:ln/>
        </p:spPr>
      </p:sp>
      <p:sp>
        <p:nvSpPr>
          <p:cNvPr id="153604" name="Rectangle 2">
            <a:extLst>
              <a:ext uri="{FF2B5EF4-FFF2-40B4-BE49-F238E27FC236}">
                <a16:creationId xmlns:a16="http://schemas.microsoft.com/office/drawing/2014/main" id="{B0890AF8-7C5B-44E8-99E6-2313152E9A49}"/>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CBF7E361-5BBA-4971-AF14-4265029FB36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1AEF5289-D009-4005-B673-FFD39BBF9AB5}" type="slidenum">
              <a:rPr lang="es-ES" altLang="es-ES" sz="1300">
                <a:solidFill>
                  <a:srgbClr val="000000"/>
                </a:solidFill>
              </a:rPr>
              <a:pPr eaLnBrk="1" hangingPunct="1"/>
              <a:t>72</a:t>
            </a:fld>
            <a:endParaRPr lang="es-ES" altLang="es-ES" sz="1300">
              <a:solidFill>
                <a:srgbClr val="000000"/>
              </a:solidFill>
            </a:endParaRPr>
          </a:p>
        </p:txBody>
      </p:sp>
      <p:sp>
        <p:nvSpPr>
          <p:cNvPr id="154627" name="Rectangle 1">
            <a:extLst>
              <a:ext uri="{FF2B5EF4-FFF2-40B4-BE49-F238E27FC236}">
                <a16:creationId xmlns:a16="http://schemas.microsoft.com/office/drawing/2014/main" id="{99AAC586-DEC3-4192-B889-F5BB2E310BAF}"/>
              </a:ext>
            </a:extLst>
          </p:cNvPr>
          <p:cNvSpPr txBox="1">
            <a:spLocks noChangeArrowheads="1" noTextEdit="1"/>
          </p:cNvSpPr>
          <p:nvPr>
            <p:ph type="sldImg"/>
          </p:nvPr>
        </p:nvSpPr>
        <p:spPr>
          <a:xfrm>
            <a:off x="992188" y="768350"/>
            <a:ext cx="5114925" cy="3836988"/>
          </a:xfrm>
          <a:solidFill>
            <a:srgbClr val="FFFFFF"/>
          </a:solidFill>
          <a:ln/>
        </p:spPr>
      </p:sp>
      <p:sp>
        <p:nvSpPr>
          <p:cNvPr id="154628" name="Rectangle 2">
            <a:extLst>
              <a:ext uri="{FF2B5EF4-FFF2-40B4-BE49-F238E27FC236}">
                <a16:creationId xmlns:a16="http://schemas.microsoft.com/office/drawing/2014/main" id="{F08496BD-3586-4E5D-BBD2-436F57D1255E}"/>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7E24180C-735C-4FBF-9F64-ADCDAFC8DF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71F5B5F6-EFAC-40D0-AC11-B332DCD6D4FB}" type="slidenum">
              <a:rPr lang="es-ES" altLang="es-ES" sz="1300">
                <a:solidFill>
                  <a:srgbClr val="000000"/>
                </a:solidFill>
              </a:rPr>
              <a:pPr eaLnBrk="1" hangingPunct="1"/>
              <a:t>73</a:t>
            </a:fld>
            <a:endParaRPr lang="es-ES" altLang="es-ES" sz="1300">
              <a:solidFill>
                <a:srgbClr val="000000"/>
              </a:solidFill>
            </a:endParaRPr>
          </a:p>
        </p:txBody>
      </p:sp>
      <p:sp>
        <p:nvSpPr>
          <p:cNvPr id="155651" name="Rectangle 1">
            <a:extLst>
              <a:ext uri="{FF2B5EF4-FFF2-40B4-BE49-F238E27FC236}">
                <a16:creationId xmlns:a16="http://schemas.microsoft.com/office/drawing/2014/main" id="{92FFAB89-3CD4-4486-ADBC-2E5970716B95}"/>
              </a:ext>
            </a:extLst>
          </p:cNvPr>
          <p:cNvSpPr txBox="1">
            <a:spLocks noChangeArrowheads="1" noTextEdit="1"/>
          </p:cNvSpPr>
          <p:nvPr>
            <p:ph type="sldImg"/>
          </p:nvPr>
        </p:nvSpPr>
        <p:spPr>
          <a:xfrm>
            <a:off x="992188" y="768350"/>
            <a:ext cx="5114925" cy="3836988"/>
          </a:xfrm>
          <a:solidFill>
            <a:srgbClr val="FFFFFF"/>
          </a:solidFill>
          <a:ln/>
        </p:spPr>
      </p:sp>
      <p:sp>
        <p:nvSpPr>
          <p:cNvPr id="155652" name="Rectangle 2">
            <a:extLst>
              <a:ext uri="{FF2B5EF4-FFF2-40B4-BE49-F238E27FC236}">
                <a16:creationId xmlns:a16="http://schemas.microsoft.com/office/drawing/2014/main" id="{9FCB9BE8-4DBD-4E1C-8FB5-0CDC2EC16468}"/>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8535C90D-58A6-4439-B09D-E42E40A6F01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DF46C9C-5C52-4F58-A280-34359D5047A7}" type="slidenum">
              <a:rPr lang="es-ES" altLang="es-ES" sz="1300">
                <a:solidFill>
                  <a:srgbClr val="000000"/>
                </a:solidFill>
              </a:rPr>
              <a:pPr eaLnBrk="1" hangingPunct="1"/>
              <a:t>74</a:t>
            </a:fld>
            <a:endParaRPr lang="es-ES" altLang="es-ES" sz="1300">
              <a:solidFill>
                <a:srgbClr val="000000"/>
              </a:solidFill>
            </a:endParaRPr>
          </a:p>
        </p:txBody>
      </p:sp>
      <p:sp>
        <p:nvSpPr>
          <p:cNvPr id="156675" name="Rectangle 1">
            <a:extLst>
              <a:ext uri="{FF2B5EF4-FFF2-40B4-BE49-F238E27FC236}">
                <a16:creationId xmlns:a16="http://schemas.microsoft.com/office/drawing/2014/main" id="{B53549EE-80D3-4D4C-B98C-68FEE6FAD7F7}"/>
              </a:ext>
            </a:extLst>
          </p:cNvPr>
          <p:cNvSpPr txBox="1">
            <a:spLocks noChangeArrowheads="1" noTextEdit="1"/>
          </p:cNvSpPr>
          <p:nvPr>
            <p:ph type="sldImg"/>
          </p:nvPr>
        </p:nvSpPr>
        <p:spPr>
          <a:xfrm>
            <a:off x="992188" y="768350"/>
            <a:ext cx="5114925" cy="3836988"/>
          </a:xfrm>
          <a:solidFill>
            <a:srgbClr val="FFFFFF"/>
          </a:solidFill>
          <a:ln/>
        </p:spPr>
      </p:sp>
      <p:sp>
        <p:nvSpPr>
          <p:cNvPr id="156676" name="Rectangle 2">
            <a:extLst>
              <a:ext uri="{FF2B5EF4-FFF2-40B4-BE49-F238E27FC236}">
                <a16:creationId xmlns:a16="http://schemas.microsoft.com/office/drawing/2014/main" id="{EAC653D9-1F10-4ADA-A496-12ED916B7313}"/>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82139F3A-7070-48B0-B482-5EA0B1E4B78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BA03E47C-4AA8-408C-ADC4-96037EE599C0}" type="slidenum">
              <a:rPr lang="es-ES" altLang="es-ES" sz="1300">
                <a:solidFill>
                  <a:srgbClr val="000000"/>
                </a:solidFill>
              </a:rPr>
              <a:pPr eaLnBrk="1" hangingPunct="1"/>
              <a:t>75</a:t>
            </a:fld>
            <a:endParaRPr lang="es-ES" altLang="es-ES" sz="1300">
              <a:solidFill>
                <a:srgbClr val="000000"/>
              </a:solidFill>
            </a:endParaRPr>
          </a:p>
        </p:txBody>
      </p:sp>
      <p:sp>
        <p:nvSpPr>
          <p:cNvPr id="157699" name="Rectangle 1">
            <a:extLst>
              <a:ext uri="{FF2B5EF4-FFF2-40B4-BE49-F238E27FC236}">
                <a16:creationId xmlns:a16="http://schemas.microsoft.com/office/drawing/2014/main" id="{90DFBC92-23BE-4225-B5CF-1B3974A6686A}"/>
              </a:ext>
            </a:extLst>
          </p:cNvPr>
          <p:cNvSpPr txBox="1">
            <a:spLocks noChangeArrowheads="1" noTextEdit="1"/>
          </p:cNvSpPr>
          <p:nvPr>
            <p:ph type="sldImg"/>
          </p:nvPr>
        </p:nvSpPr>
        <p:spPr>
          <a:xfrm>
            <a:off x="992188" y="768350"/>
            <a:ext cx="5114925" cy="3836988"/>
          </a:xfrm>
          <a:solidFill>
            <a:srgbClr val="FFFFFF"/>
          </a:solidFill>
          <a:ln/>
        </p:spPr>
      </p:sp>
      <p:sp>
        <p:nvSpPr>
          <p:cNvPr id="157700" name="Rectangle 2">
            <a:extLst>
              <a:ext uri="{FF2B5EF4-FFF2-40B4-BE49-F238E27FC236}">
                <a16:creationId xmlns:a16="http://schemas.microsoft.com/office/drawing/2014/main" id="{869030D4-D190-418D-9100-1F407AE8E4F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372F8874-8025-42B9-9AE7-6E2E96588E3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8B7A8546-F1D7-421C-8C33-721A29724270}" type="slidenum">
              <a:rPr lang="es-ES" altLang="es-ES" sz="1300">
                <a:solidFill>
                  <a:srgbClr val="000000"/>
                </a:solidFill>
              </a:rPr>
              <a:pPr eaLnBrk="1" hangingPunct="1"/>
              <a:t>76</a:t>
            </a:fld>
            <a:endParaRPr lang="es-ES" altLang="es-ES" sz="1300">
              <a:solidFill>
                <a:srgbClr val="000000"/>
              </a:solidFill>
            </a:endParaRPr>
          </a:p>
        </p:txBody>
      </p:sp>
      <p:sp>
        <p:nvSpPr>
          <p:cNvPr id="158723" name="Rectangle 1">
            <a:extLst>
              <a:ext uri="{FF2B5EF4-FFF2-40B4-BE49-F238E27FC236}">
                <a16:creationId xmlns:a16="http://schemas.microsoft.com/office/drawing/2014/main" id="{E23B5495-AAAF-47C8-B2DC-EA92E120698D}"/>
              </a:ext>
            </a:extLst>
          </p:cNvPr>
          <p:cNvSpPr txBox="1">
            <a:spLocks noChangeArrowheads="1" noTextEdit="1"/>
          </p:cNvSpPr>
          <p:nvPr>
            <p:ph type="sldImg"/>
          </p:nvPr>
        </p:nvSpPr>
        <p:spPr>
          <a:xfrm>
            <a:off x="992188" y="768350"/>
            <a:ext cx="5114925" cy="3836988"/>
          </a:xfrm>
          <a:solidFill>
            <a:srgbClr val="FFFFFF"/>
          </a:solidFill>
          <a:ln/>
        </p:spPr>
      </p:sp>
      <p:sp>
        <p:nvSpPr>
          <p:cNvPr id="158724" name="Rectangle 2">
            <a:extLst>
              <a:ext uri="{FF2B5EF4-FFF2-40B4-BE49-F238E27FC236}">
                <a16:creationId xmlns:a16="http://schemas.microsoft.com/office/drawing/2014/main" id="{E1D1CD5D-BF64-4A3F-8645-0FA91A3C48AD}"/>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8681BE50-916D-42C2-ADFD-F2CC40B6AFD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13AF4A5E-BB6C-421C-B2D0-E786A10FB0FA}" type="slidenum">
              <a:rPr lang="es-ES" altLang="es-ES" sz="1300">
                <a:solidFill>
                  <a:srgbClr val="000000"/>
                </a:solidFill>
              </a:rPr>
              <a:pPr eaLnBrk="1" hangingPunct="1"/>
              <a:t>77</a:t>
            </a:fld>
            <a:endParaRPr lang="es-ES" altLang="es-ES" sz="1300">
              <a:solidFill>
                <a:srgbClr val="000000"/>
              </a:solidFill>
            </a:endParaRPr>
          </a:p>
        </p:txBody>
      </p:sp>
      <p:sp>
        <p:nvSpPr>
          <p:cNvPr id="159747" name="Rectangle 1">
            <a:extLst>
              <a:ext uri="{FF2B5EF4-FFF2-40B4-BE49-F238E27FC236}">
                <a16:creationId xmlns:a16="http://schemas.microsoft.com/office/drawing/2014/main" id="{E2406AA4-D77D-4EDD-8BBF-885E00EBB8C8}"/>
              </a:ext>
            </a:extLst>
          </p:cNvPr>
          <p:cNvSpPr txBox="1">
            <a:spLocks noChangeArrowheads="1" noTextEdit="1"/>
          </p:cNvSpPr>
          <p:nvPr>
            <p:ph type="sldImg"/>
          </p:nvPr>
        </p:nvSpPr>
        <p:spPr>
          <a:xfrm>
            <a:off x="992188" y="768350"/>
            <a:ext cx="5114925" cy="3836988"/>
          </a:xfrm>
          <a:solidFill>
            <a:srgbClr val="FFFFFF"/>
          </a:solidFill>
          <a:ln/>
        </p:spPr>
      </p:sp>
      <p:sp>
        <p:nvSpPr>
          <p:cNvPr id="159748" name="Rectangle 2">
            <a:extLst>
              <a:ext uri="{FF2B5EF4-FFF2-40B4-BE49-F238E27FC236}">
                <a16:creationId xmlns:a16="http://schemas.microsoft.com/office/drawing/2014/main" id="{6A425980-86E3-48D3-B81D-9345B3FCBF50}"/>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0A14AE53-E4AE-4684-B471-2159E9FECAE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DC44108-BE63-4B59-AA48-34F033BFD8C9}" type="slidenum">
              <a:rPr lang="es-ES" altLang="es-ES" sz="1300">
                <a:solidFill>
                  <a:srgbClr val="000000"/>
                </a:solidFill>
              </a:rPr>
              <a:pPr eaLnBrk="1" hangingPunct="1"/>
              <a:t>78</a:t>
            </a:fld>
            <a:endParaRPr lang="es-ES" altLang="es-ES" sz="1300">
              <a:solidFill>
                <a:srgbClr val="000000"/>
              </a:solidFill>
            </a:endParaRPr>
          </a:p>
        </p:txBody>
      </p:sp>
      <p:sp>
        <p:nvSpPr>
          <p:cNvPr id="160771" name="Rectangle 1">
            <a:extLst>
              <a:ext uri="{FF2B5EF4-FFF2-40B4-BE49-F238E27FC236}">
                <a16:creationId xmlns:a16="http://schemas.microsoft.com/office/drawing/2014/main" id="{4726C04F-FF11-49E3-86C6-F7EC84D437B7}"/>
              </a:ext>
            </a:extLst>
          </p:cNvPr>
          <p:cNvSpPr txBox="1">
            <a:spLocks noChangeArrowheads="1" noTextEdit="1"/>
          </p:cNvSpPr>
          <p:nvPr>
            <p:ph type="sldImg"/>
          </p:nvPr>
        </p:nvSpPr>
        <p:spPr>
          <a:xfrm>
            <a:off x="992188" y="768350"/>
            <a:ext cx="5114925" cy="3836988"/>
          </a:xfrm>
          <a:solidFill>
            <a:srgbClr val="FFFFFF"/>
          </a:solidFill>
          <a:ln/>
        </p:spPr>
      </p:sp>
      <p:sp>
        <p:nvSpPr>
          <p:cNvPr id="160772" name="Rectangle 2">
            <a:extLst>
              <a:ext uri="{FF2B5EF4-FFF2-40B4-BE49-F238E27FC236}">
                <a16:creationId xmlns:a16="http://schemas.microsoft.com/office/drawing/2014/main" id="{80CE55C6-0B7F-47AB-9A5D-BF5EB0B59002}"/>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3DCFB89C-9FF5-4EB1-A7CA-5DCF77873E5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2CF82573-E20A-4CE7-BE01-4BADEC5F3918}" type="slidenum">
              <a:rPr lang="es-ES" altLang="es-ES" sz="1300">
                <a:solidFill>
                  <a:srgbClr val="000000"/>
                </a:solidFill>
              </a:rPr>
              <a:pPr eaLnBrk="1" hangingPunct="1"/>
              <a:t>79</a:t>
            </a:fld>
            <a:endParaRPr lang="es-ES" altLang="es-ES" sz="1300">
              <a:solidFill>
                <a:srgbClr val="000000"/>
              </a:solidFill>
            </a:endParaRPr>
          </a:p>
        </p:txBody>
      </p:sp>
      <p:sp>
        <p:nvSpPr>
          <p:cNvPr id="161795" name="Rectangle 1">
            <a:extLst>
              <a:ext uri="{FF2B5EF4-FFF2-40B4-BE49-F238E27FC236}">
                <a16:creationId xmlns:a16="http://schemas.microsoft.com/office/drawing/2014/main" id="{D2B56992-8226-4E5B-B106-9DDBFB7C8C4E}"/>
              </a:ext>
            </a:extLst>
          </p:cNvPr>
          <p:cNvSpPr txBox="1">
            <a:spLocks noChangeArrowheads="1" noTextEdit="1"/>
          </p:cNvSpPr>
          <p:nvPr>
            <p:ph type="sldImg"/>
          </p:nvPr>
        </p:nvSpPr>
        <p:spPr>
          <a:xfrm>
            <a:off x="992188" y="768350"/>
            <a:ext cx="5114925" cy="3836988"/>
          </a:xfrm>
          <a:solidFill>
            <a:srgbClr val="FFFFFF"/>
          </a:solidFill>
          <a:ln/>
        </p:spPr>
      </p:sp>
      <p:sp>
        <p:nvSpPr>
          <p:cNvPr id="161796" name="Rectangle 2">
            <a:extLst>
              <a:ext uri="{FF2B5EF4-FFF2-40B4-BE49-F238E27FC236}">
                <a16:creationId xmlns:a16="http://schemas.microsoft.com/office/drawing/2014/main" id="{6565B73B-F8AB-4BA4-BD7D-F9A749E0E5DB}"/>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4EE6F4C7-A827-42CC-8CF9-EBB25660F04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C6BB4E6F-4C19-4676-A1E5-25C7B95DCFD2}" type="slidenum">
              <a:rPr lang="es-ES" altLang="es-ES" sz="1300">
                <a:solidFill>
                  <a:srgbClr val="000000"/>
                </a:solidFill>
              </a:rPr>
              <a:pPr eaLnBrk="1" hangingPunct="1"/>
              <a:t>8</a:t>
            </a:fld>
            <a:endParaRPr lang="es-ES" altLang="es-ES" sz="1300">
              <a:solidFill>
                <a:srgbClr val="000000"/>
              </a:solidFill>
            </a:endParaRPr>
          </a:p>
        </p:txBody>
      </p:sp>
      <p:sp>
        <p:nvSpPr>
          <p:cNvPr id="91139" name="Text Box 1">
            <a:extLst>
              <a:ext uri="{FF2B5EF4-FFF2-40B4-BE49-F238E27FC236}">
                <a16:creationId xmlns:a16="http://schemas.microsoft.com/office/drawing/2014/main" id="{4A325725-0BE6-4334-8624-1BD6A0DE4079}"/>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D5B8AE3E-2F9A-4B95-94EB-8B96A2EC5C85}" type="slidenum">
              <a:rPr lang="es-ES" altLang="es-ES" sz="1300">
                <a:solidFill>
                  <a:srgbClr val="000000"/>
                </a:solidFill>
              </a:rPr>
              <a:pPr algn="r" eaLnBrk="1" hangingPunct="1">
                <a:buClrTx/>
                <a:buFontTx/>
                <a:buNone/>
              </a:pPr>
              <a:t>8</a:t>
            </a:fld>
            <a:endParaRPr lang="es-ES" altLang="es-ES" sz="1300">
              <a:solidFill>
                <a:srgbClr val="000000"/>
              </a:solidFill>
            </a:endParaRPr>
          </a:p>
        </p:txBody>
      </p:sp>
      <p:sp>
        <p:nvSpPr>
          <p:cNvPr id="91140" name="Rectangle 2">
            <a:extLst>
              <a:ext uri="{FF2B5EF4-FFF2-40B4-BE49-F238E27FC236}">
                <a16:creationId xmlns:a16="http://schemas.microsoft.com/office/drawing/2014/main" id="{1BA9D31A-9780-4FAE-8763-B4A50A62A9BB}"/>
              </a:ext>
            </a:extLst>
          </p:cNvPr>
          <p:cNvSpPr txBox="1">
            <a:spLocks noChangeArrowheads="1" noTextEdit="1"/>
          </p:cNvSpPr>
          <p:nvPr>
            <p:ph type="sldImg"/>
          </p:nvPr>
        </p:nvSpPr>
        <p:spPr>
          <a:xfrm>
            <a:off x="992188" y="768350"/>
            <a:ext cx="5114925" cy="3836988"/>
          </a:xfrm>
          <a:solidFill>
            <a:srgbClr val="FFFFFF"/>
          </a:solidFill>
          <a:ln/>
        </p:spPr>
      </p:sp>
      <p:sp>
        <p:nvSpPr>
          <p:cNvPr id="91141" name="Text Box 3">
            <a:extLst>
              <a:ext uri="{FF2B5EF4-FFF2-40B4-BE49-F238E27FC236}">
                <a16:creationId xmlns:a16="http://schemas.microsoft.com/office/drawing/2014/main" id="{693F4E2A-0014-47FB-B93D-26DCE2D5CF64}"/>
              </a:ext>
            </a:extLst>
          </p:cNvPr>
          <p:cNvSpPr txBox="1">
            <a:spLocks noChangeArrowheads="1"/>
          </p:cNvSpPr>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1200">
                <a:solidFill>
                  <a:srgbClr val="000000"/>
                </a:solidFill>
              </a:rPr>
              <a:t>Y ¿Qué es el Soporte Vital Básico? Puntualizar lo escrito en la diapositiva  RECALCANDO que </a:t>
            </a:r>
            <a:r>
              <a:rPr lang="ja-JP" altLang="es-ES" sz="1200" b="1">
                <a:solidFill>
                  <a:srgbClr val="000000"/>
                </a:solidFill>
              </a:rPr>
              <a:t>“</a:t>
            </a:r>
            <a:r>
              <a:rPr lang="es-ES" altLang="es-ES" sz="1200" b="1">
                <a:solidFill>
                  <a:srgbClr val="000000"/>
                </a:solidFill>
              </a:rPr>
              <a:t>debe iniciarse cuanto antes</a:t>
            </a:r>
            <a:r>
              <a:rPr lang="ja-JP" altLang="es-ES" sz="1200" b="1">
                <a:solidFill>
                  <a:srgbClr val="000000"/>
                </a:solidFill>
              </a:rPr>
              <a:t>”</a:t>
            </a:r>
            <a:r>
              <a:rPr lang="es-ES" altLang="es-ES" sz="1200" b="1">
                <a:solidFill>
                  <a:srgbClr val="000000"/>
                </a:solidFill>
              </a:rPr>
              <a:t>.</a:t>
            </a:r>
          </a:p>
        </p:txBody>
      </p:sp>
      <p:sp>
        <p:nvSpPr>
          <p:cNvPr id="91142" name="Text Box 4">
            <a:extLst>
              <a:ext uri="{FF2B5EF4-FFF2-40B4-BE49-F238E27FC236}">
                <a16:creationId xmlns:a16="http://schemas.microsoft.com/office/drawing/2014/main" id="{51B4E471-F239-480B-A6F3-A1D5BA4CE3B8}"/>
              </a:ext>
            </a:extLst>
          </p:cNvPr>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r" eaLnBrk="1" hangingPunct="1">
              <a:buClrTx/>
              <a:buFontTx/>
              <a:buNone/>
            </a:pPr>
            <a:fld id="{6535FDBD-11E2-4888-B45C-E985F3ECE5C2}" type="slidenum">
              <a:rPr lang="es-ES" altLang="es-ES" sz="1300">
                <a:solidFill>
                  <a:srgbClr val="000000"/>
                </a:solidFill>
                <a:latin typeface="Arial" panose="020B0604020202020204" pitchFamily="34" charset="0"/>
              </a:rPr>
              <a:pPr algn="r" eaLnBrk="1" hangingPunct="1">
                <a:buClrTx/>
                <a:buFontTx/>
                <a:buNone/>
              </a:pPr>
              <a:t>8</a:t>
            </a:fld>
            <a:endParaRPr lang="es-ES" altLang="es-ES" sz="1300">
              <a:solidFill>
                <a:srgbClr val="000000"/>
              </a:solidFill>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F99AF0A-A086-4E41-9148-209846C9A4E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6EEF1697-95AB-4410-850B-07454610AA15}" type="slidenum">
              <a:rPr lang="es-ES" altLang="es-ES" sz="1300">
                <a:solidFill>
                  <a:srgbClr val="000000"/>
                </a:solidFill>
              </a:rPr>
              <a:pPr eaLnBrk="1" hangingPunct="1"/>
              <a:t>80</a:t>
            </a:fld>
            <a:endParaRPr lang="es-ES" altLang="es-ES" sz="1300">
              <a:solidFill>
                <a:srgbClr val="000000"/>
              </a:solidFill>
            </a:endParaRPr>
          </a:p>
        </p:txBody>
      </p:sp>
      <p:sp>
        <p:nvSpPr>
          <p:cNvPr id="162819" name="Rectangle 1">
            <a:extLst>
              <a:ext uri="{FF2B5EF4-FFF2-40B4-BE49-F238E27FC236}">
                <a16:creationId xmlns:a16="http://schemas.microsoft.com/office/drawing/2014/main" id="{5C62126A-4D31-4901-ABA9-300032E671BA}"/>
              </a:ext>
            </a:extLst>
          </p:cNvPr>
          <p:cNvSpPr txBox="1">
            <a:spLocks noChangeArrowheads="1" noTextEdit="1"/>
          </p:cNvSpPr>
          <p:nvPr>
            <p:ph type="sldImg"/>
          </p:nvPr>
        </p:nvSpPr>
        <p:spPr>
          <a:xfrm>
            <a:off x="992188" y="768350"/>
            <a:ext cx="5114925" cy="3836988"/>
          </a:xfrm>
          <a:solidFill>
            <a:srgbClr val="FFFFFF"/>
          </a:solidFill>
          <a:ln/>
        </p:spPr>
      </p:sp>
      <p:sp>
        <p:nvSpPr>
          <p:cNvPr id="162820" name="Text Box 2">
            <a:extLst>
              <a:ext uri="{FF2B5EF4-FFF2-40B4-BE49-F238E27FC236}">
                <a16:creationId xmlns:a16="http://schemas.microsoft.com/office/drawing/2014/main" id="{2D527EA0-2D3F-4137-937F-1E704A1924F7}"/>
              </a:ext>
            </a:extLst>
          </p:cNvPr>
          <p:cNvSpPr txBox="1">
            <a:spLocks noChangeArrowheads="1"/>
          </p:cNvSpPr>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450"/>
              </a:spcBef>
              <a:buClrTx/>
              <a:buFontTx/>
              <a:buNone/>
            </a:pPr>
            <a:r>
              <a:rPr lang="es-ES" altLang="es-ES" sz="1200">
                <a:solidFill>
                  <a:srgbClr val="000000"/>
                </a:solidFill>
              </a:rPr>
              <a:t>Prehospital, emergency servcies,Intensive care and anesthesiology; Not purely academic. Motivation: we make it clear its no about merits for public examinations,  earnings for lunch , look after them (polo, luncheon, European restart a heart)</a:t>
            </a:r>
          </a:p>
          <a:p>
            <a:pPr eaLnBrk="1" hangingPunct="1">
              <a:spcBef>
                <a:spcPts val="450"/>
              </a:spcBef>
              <a:buClrTx/>
              <a:buFontTx/>
              <a:buNone/>
            </a:pPr>
            <a:r>
              <a:rPr lang="es-ES" altLang="es-ES" sz="1200">
                <a:solidFill>
                  <a:srgbClr val="000000"/>
                </a:solidFill>
              </a:rPr>
              <a:t>Fundamental to look after them in a volunteer or altruistic based model. Value and price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597D50BF-8695-4CDA-AB63-BD193A0A65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F8F59B17-EACB-46AB-85A0-1E36DEE9D13D}" type="slidenum">
              <a:rPr lang="es-ES" altLang="es-ES" sz="1300">
                <a:solidFill>
                  <a:srgbClr val="000000"/>
                </a:solidFill>
              </a:rPr>
              <a:pPr eaLnBrk="1" hangingPunct="1"/>
              <a:t>81</a:t>
            </a:fld>
            <a:endParaRPr lang="es-ES" altLang="es-ES" sz="1300">
              <a:solidFill>
                <a:srgbClr val="000000"/>
              </a:solidFill>
            </a:endParaRPr>
          </a:p>
        </p:txBody>
      </p:sp>
      <p:sp>
        <p:nvSpPr>
          <p:cNvPr id="163843" name="Rectangle 1">
            <a:extLst>
              <a:ext uri="{FF2B5EF4-FFF2-40B4-BE49-F238E27FC236}">
                <a16:creationId xmlns:a16="http://schemas.microsoft.com/office/drawing/2014/main" id="{DE8E249C-1AE8-4484-80EB-1E7D4FB77C94}"/>
              </a:ext>
            </a:extLst>
          </p:cNvPr>
          <p:cNvSpPr txBox="1">
            <a:spLocks noChangeArrowheads="1" noTextEdit="1"/>
          </p:cNvSpPr>
          <p:nvPr>
            <p:ph type="sldImg"/>
          </p:nvPr>
        </p:nvSpPr>
        <p:spPr>
          <a:xfrm>
            <a:off x="992188" y="768350"/>
            <a:ext cx="5114925" cy="3836988"/>
          </a:xfrm>
          <a:solidFill>
            <a:srgbClr val="FFFFFF"/>
          </a:solidFill>
          <a:ln/>
        </p:spPr>
      </p:sp>
      <p:sp>
        <p:nvSpPr>
          <p:cNvPr id="163844" name="Rectangle 2">
            <a:extLst>
              <a:ext uri="{FF2B5EF4-FFF2-40B4-BE49-F238E27FC236}">
                <a16:creationId xmlns:a16="http://schemas.microsoft.com/office/drawing/2014/main" id="{C3AA068E-3346-4BF0-B3B6-B2DC099B4C01}"/>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2939BB31-AF5C-46B4-A377-3EEE28C213F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AC21F75C-B13E-4371-B2F6-83021FF0D340}" type="slidenum">
              <a:rPr lang="es-ES" altLang="es-ES" sz="1300">
                <a:solidFill>
                  <a:srgbClr val="000000"/>
                </a:solidFill>
              </a:rPr>
              <a:pPr eaLnBrk="1" hangingPunct="1"/>
              <a:t>82</a:t>
            </a:fld>
            <a:endParaRPr lang="es-ES" altLang="es-ES" sz="1300">
              <a:solidFill>
                <a:srgbClr val="000000"/>
              </a:solidFill>
            </a:endParaRPr>
          </a:p>
        </p:txBody>
      </p:sp>
      <p:sp>
        <p:nvSpPr>
          <p:cNvPr id="164867" name="Rectangle 1">
            <a:extLst>
              <a:ext uri="{FF2B5EF4-FFF2-40B4-BE49-F238E27FC236}">
                <a16:creationId xmlns:a16="http://schemas.microsoft.com/office/drawing/2014/main" id="{8F194D59-F5B9-4CC8-A5DD-B44B3075F538}"/>
              </a:ext>
            </a:extLst>
          </p:cNvPr>
          <p:cNvSpPr txBox="1">
            <a:spLocks noChangeArrowheads="1" noTextEdit="1"/>
          </p:cNvSpPr>
          <p:nvPr>
            <p:ph type="sldImg"/>
          </p:nvPr>
        </p:nvSpPr>
        <p:spPr>
          <a:xfrm>
            <a:off x="992188" y="768350"/>
            <a:ext cx="5114925" cy="3836988"/>
          </a:xfrm>
          <a:solidFill>
            <a:srgbClr val="FFFFFF"/>
          </a:solidFill>
          <a:ln/>
        </p:spPr>
      </p:sp>
      <p:sp>
        <p:nvSpPr>
          <p:cNvPr id="164868" name="Rectangle 2">
            <a:extLst>
              <a:ext uri="{FF2B5EF4-FFF2-40B4-BE49-F238E27FC236}">
                <a16:creationId xmlns:a16="http://schemas.microsoft.com/office/drawing/2014/main" id="{02714ABA-14C8-4150-A083-F293D6FFAB8A}"/>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3350F6C5-3248-4806-A51B-B8A79375AF0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0B07339F-81EE-45D8-8D38-C14AE3F7DDDD}" type="slidenum">
              <a:rPr lang="es-ES" altLang="es-ES" sz="1300">
                <a:solidFill>
                  <a:srgbClr val="000000"/>
                </a:solidFill>
              </a:rPr>
              <a:pPr eaLnBrk="1" hangingPunct="1"/>
              <a:t>83</a:t>
            </a:fld>
            <a:endParaRPr lang="es-ES" altLang="es-ES" sz="1300">
              <a:solidFill>
                <a:srgbClr val="000000"/>
              </a:solidFill>
            </a:endParaRPr>
          </a:p>
        </p:txBody>
      </p:sp>
      <p:sp>
        <p:nvSpPr>
          <p:cNvPr id="165891" name="Rectangle 1">
            <a:extLst>
              <a:ext uri="{FF2B5EF4-FFF2-40B4-BE49-F238E27FC236}">
                <a16:creationId xmlns:a16="http://schemas.microsoft.com/office/drawing/2014/main" id="{F70C255B-A0CC-4E64-A6B8-78492D5BEAD0}"/>
              </a:ext>
            </a:extLst>
          </p:cNvPr>
          <p:cNvSpPr txBox="1">
            <a:spLocks noChangeArrowheads="1" noTextEdit="1"/>
          </p:cNvSpPr>
          <p:nvPr>
            <p:ph type="sldImg"/>
          </p:nvPr>
        </p:nvSpPr>
        <p:spPr>
          <a:xfrm>
            <a:off x="992188" y="768350"/>
            <a:ext cx="5114925" cy="3836988"/>
          </a:xfrm>
          <a:solidFill>
            <a:srgbClr val="FFFFFF"/>
          </a:solidFill>
          <a:ln/>
        </p:spPr>
      </p:sp>
      <p:sp>
        <p:nvSpPr>
          <p:cNvPr id="165892" name="Rectangle 2">
            <a:extLst>
              <a:ext uri="{FF2B5EF4-FFF2-40B4-BE49-F238E27FC236}">
                <a16:creationId xmlns:a16="http://schemas.microsoft.com/office/drawing/2014/main" id="{8FDB8EFA-64DA-4DA8-96DE-D8486A4E1A7B}"/>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A7BEB53-C103-4102-9E3D-22F59DDE817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fld id="{3195F712-42F5-4A88-A48B-70A291E5A8F4}" type="slidenum">
              <a:rPr lang="es-ES" altLang="es-ES" sz="1300">
                <a:solidFill>
                  <a:srgbClr val="000000"/>
                </a:solidFill>
              </a:rPr>
              <a:pPr eaLnBrk="1" hangingPunct="1"/>
              <a:t>9</a:t>
            </a:fld>
            <a:endParaRPr lang="es-ES" altLang="es-ES" sz="1300">
              <a:solidFill>
                <a:srgbClr val="000000"/>
              </a:solidFill>
            </a:endParaRPr>
          </a:p>
        </p:txBody>
      </p:sp>
      <p:sp>
        <p:nvSpPr>
          <p:cNvPr id="92163" name="Rectangle 1">
            <a:extLst>
              <a:ext uri="{FF2B5EF4-FFF2-40B4-BE49-F238E27FC236}">
                <a16:creationId xmlns:a16="http://schemas.microsoft.com/office/drawing/2014/main" id="{0FDBAA11-BE0B-4E12-AAB3-6DBB023509C3}"/>
              </a:ext>
            </a:extLst>
          </p:cNvPr>
          <p:cNvSpPr txBox="1">
            <a:spLocks noChangeArrowheads="1" noTextEdit="1"/>
          </p:cNvSpPr>
          <p:nvPr>
            <p:ph type="sldImg"/>
          </p:nvPr>
        </p:nvSpPr>
        <p:spPr>
          <a:xfrm>
            <a:off x="992188" y="768350"/>
            <a:ext cx="5114925" cy="3836988"/>
          </a:xfrm>
          <a:solidFill>
            <a:srgbClr val="FFFFFF"/>
          </a:solidFill>
          <a:ln/>
        </p:spPr>
      </p:sp>
      <p:sp>
        <p:nvSpPr>
          <p:cNvPr id="92164" name="Rectangle 2">
            <a:extLst>
              <a:ext uri="{FF2B5EF4-FFF2-40B4-BE49-F238E27FC236}">
                <a16:creationId xmlns:a16="http://schemas.microsoft.com/office/drawing/2014/main" id="{3BF0FBB0-F789-4749-ACDE-7FF659A51ABB}"/>
              </a:ext>
            </a:extLst>
          </p:cNvPr>
          <p:cNvSpPr txBox="1">
            <a:spLocks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s-ES" altLang="es-E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5">
            <a:extLst>
              <a:ext uri="{FF2B5EF4-FFF2-40B4-BE49-F238E27FC236}">
                <a16:creationId xmlns:a16="http://schemas.microsoft.com/office/drawing/2014/main" id="{E27562DB-A72C-4858-9CF2-95DE48C9CE8A}"/>
              </a:ext>
            </a:extLst>
          </p:cNvPr>
          <p:cNvSpPr>
            <a:spLocks noGrp="1" noChangeArrowheads="1"/>
          </p:cNvSpPr>
          <p:nvPr>
            <p:ph type="sldNum" idx="10"/>
          </p:nvPr>
        </p:nvSpPr>
        <p:spPr>
          <a:ln/>
        </p:spPr>
        <p:txBody>
          <a:bodyPr/>
          <a:lstStyle>
            <a:lvl1pPr>
              <a:defRPr/>
            </a:lvl1pPr>
          </a:lstStyle>
          <a:p>
            <a:fld id="{2EF5F664-FEE7-4294-9313-BCDC7DA3456D}" type="slidenum">
              <a:rPr lang="es-ES" altLang="es-ES"/>
              <a:pPr/>
              <a:t>‹Nº›</a:t>
            </a:fld>
            <a:endParaRPr lang="es-ES" altLang="es-ES"/>
          </a:p>
        </p:txBody>
      </p:sp>
    </p:spTree>
    <p:extLst>
      <p:ext uri="{BB962C8B-B14F-4D97-AF65-F5344CB8AC3E}">
        <p14:creationId xmlns:p14="http://schemas.microsoft.com/office/powerpoint/2010/main" val="25098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a:extLst>
              <a:ext uri="{FF2B5EF4-FFF2-40B4-BE49-F238E27FC236}">
                <a16:creationId xmlns:a16="http://schemas.microsoft.com/office/drawing/2014/main" id="{99FDB5CA-E6B2-4700-8751-2E4FF47A2B33}"/>
              </a:ext>
            </a:extLst>
          </p:cNvPr>
          <p:cNvSpPr>
            <a:spLocks noGrp="1" noChangeArrowheads="1"/>
          </p:cNvSpPr>
          <p:nvPr>
            <p:ph type="sldNum" idx="10"/>
          </p:nvPr>
        </p:nvSpPr>
        <p:spPr>
          <a:ln/>
        </p:spPr>
        <p:txBody>
          <a:bodyPr/>
          <a:lstStyle>
            <a:lvl1pPr>
              <a:defRPr/>
            </a:lvl1pPr>
          </a:lstStyle>
          <a:p>
            <a:fld id="{307FAFF7-E048-4E08-B248-97D506EFC159}" type="slidenum">
              <a:rPr lang="es-ES" altLang="es-ES"/>
              <a:pPr/>
              <a:t>‹Nº›</a:t>
            </a:fld>
            <a:endParaRPr lang="es-ES" altLang="es-ES"/>
          </a:p>
        </p:txBody>
      </p:sp>
    </p:spTree>
    <p:extLst>
      <p:ext uri="{BB962C8B-B14F-4D97-AF65-F5344CB8AC3E}">
        <p14:creationId xmlns:p14="http://schemas.microsoft.com/office/powerpoint/2010/main" val="3283189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1513" cy="5484813"/>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481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a:extLst>
              <a:ext uri="{FF2B5EF4-FFF2-40B4-BE49-F238E27FC236}">
                <a16:creationId xmlns:a16="http://schemas.microsoft.com/office/drawing/2014/main" id="{CAF901A2-2977-487D-B50D-5ABFA6DE3250}"/>
              </a:ext>
            </a:extLst>
          </p:cNvPr>
          <p:cNvSpPr>
            <a:spLocks noGrp="1" noChangeArrowheads="1"/>
          </p:cNvSpPr>
          <p:nvPr>
            <p:ph type="sldNum" idx="10"/>
          </p:nvPr>
        </p:nvSpPr>
        <p:spPr>
          <a:ln/>
        </p:spPr>
        <p:txBody>
          <a:bodyPr/>
          <a:lstStyle>
            <a:lvl1pPr>
              <a:defRPr/>
            </a:lvl1pPr>
          </a:lstStyle>
          <a:p>
            <a:fld id="{D6EF4274-ED5D-4EFE-8022-3F633A500957}" type="slidenum">
              <a:rPr lang="es-ES" altLang="es-ES"/>
              <a:pPr/>
              <a:t>‹Nº›</a:t>
            </a:fld>
            <a:endParaRPr lang="es-ES" altLang="es-ES"/>
          </a:p>
        </p:txBody>
      </p:sp>
    </p:spTree>
    <p:extLst>
      <p:ext uri="{BB962C8B-B14F-4D97-AF65-F5344CB8AC3E}">
        <p14:creationId xmlns:p14="http://schemas.microsoft.com/office/powerpoint/2010/main" val="10036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a:extLst>
              <a:ext uri="{FF2B5EF4-FFF2-40B4-BE49-F238E27FC236}">
                <a16:creationId xmlns:a16="http://schemas.microsoft.com/office/drawing/2014/main" id="{3C93154E-6374-49FF-A266-D47767B45661}"/>
              </a:ext>
            </a:extLst>
          </p:cNvPr>
          <p:cNvSpPr>
            <a:spLocks noGrp="1" noChangeArrowheads="1"/>
          </p:cNvSpPr>
          <p:nvPr>
            <p:ph type="sldNum" idx="10"/>
          </p:nvPr>
        </p:nvSpPr>
        <p:spPr>
          <a:ln/>
        </p:spPr>
        <p:txBody>
          <a:bodyPr/>
          <a:lstStyle>
            <a:lvl1pPr>
              <a:defRPr/>
            </a:lvl1pPr>
          </a:lstStyle>
          <a:p>
            <a:fld id="{998189F7-30CB-446C-B687-FB59772B54A4}" type="slidenum">
              <a:rPr lang="es-ES" altLang="es-ES"/>
              <a:pPr/>
              <a:t>‹Nº›</a:t>
            </a:fld>
            <a:endParaRPr lang="es-ES" altLang="es-ES"/>
          </a:p>
        </p:txBody>
      </p:sp>
    </p:spTree>
    <p:extLst>
      <p:ext uri="{BB962C8B-B14F-4D97-AF65-F5344CB8AC3E}">
        <p14:creationId xmlns:p14="http://schemas.microsoft.com/office/powerpoint/2010/main" val="13485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5">
            <a:extLst>
              <a:ext uri="{FF2B5EF4-FFF2-40B4-BE49-F238E27FC236}">
                <a16:creationId xmlns:a16="http://schemas.microsoft.com/office/drawing/2014/main" id="{C0265CE2-57F0-421F-ACA4-E3B5387141A4}"/>
              </a:ext>
            </a:extLst>
          </p:cNvPr>
          <p:cNvSpPr>
            <a:spLocks noGrp="1" noChangeArrowheads="1"/>
          </p:cNvSpPr>
          <p:nvPr>
            <p:ph type="sldNum" idx="10"/>
          </p:nvPr>
        </p:nvSpPr>
        <p:spPr>
          <a:ln/>
        </p:spPr>
        <p:txBody>
          <a:bodyPr/>
          <a:lstStyle>
            <a:lvl1pPr>
              <a:defRPr/>
            </a:lvl1pPr>
          </a:lstStyle>
          <a:p>
            <a:fld id="{5AB185E5-3332-4604-9626-720755B6F060}" type="slidenum">
              <a:rPr lang="es-ES" altLang="es-ES"/>
              <a:pPr/>
              <a:t>‹Nº›</a:t>
            </a:fld>
            <a:endParaRPr lang="es-ES" altLang="es-ES"/>
          </a:p>
        </p:txBody>
      </p:sp>
    </p:spTree>
    <p:extLst>
      <p:ext uri="{BB962C8B-B14F-4D97-AF65-F5344CB8AC3E}">
        <p14:creationId xmlns:p14="http://schemas.microsoft.com/office/powerpoint/2010/main" val="234078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5">
            <a:extLst>
              <a:ext uri="{FF2B5EF4-FFF2-40B4-BE49-F238E27FC236}">
                <a16:creationId xmlns:a16="http://schemas.microsoft.com/office/drawing/2014/main" id="{1FD443C2-FACF-4EF7-9501-66BE9C505FEE}"/>
              </a:ext>
            </a:extLst>
          </p:cNvPr>
          <p:cNvSpPr>
            <a:spLocks noGrp="1" noChangeArrowheads="1"/>
          </p:cNvSpPr>
          <p:nvPr>
            <p:ph type="sldNum" idx="10"/>
          </p:nvPr>
        </p:nvSpPr>
        <p:spPr>
          <a:ln/>
        </p:spPr>
        <p:txBody>
          <a:bodyPr/>
          <a:lstStyle>
            <a:lvl1pPr>
              <a:defRPr/>
            </a:lvl1pPr>
          </a:lstStyle>
          <a:p>
            <a:fld id="{8766A06C-922A-4D43-AF8B-E1B4F7A2FB9A}" type="slidenum">
              <a:rPr lang="es-ES" altLang="es-ES"/>
              <a:pPr/>
              <a:t>‹Nº›</a:t>
            </a:fld>
            <a:endParaRPr lang="es-ES" altLang="es-ES"/>
          </a:p>
        </p:txBody>
      </p:sp>
    </p:spTree>
    <p:extLst>
      <p:ext uri="{BB962C8B-B14F-4D97-AF65-F5344CB8AC3E}">
        <p14:creationId xmlns:p14="http://schemas.microsoft.com/office/powerpoint/2010/main" val="313643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5">
            <a:extLst>
              <a:ext uri="{FF2B5EF4-FFF2-40B4-BE49-F238E27FC236}">
                <a16:creationId xmlns:a16="http://schemas.microsoft.com/office/drawing/2014/main" id="{D00B99A5-99FA-4772-B329-5E46BDB0173D}"/>
              </a:ext>
            </a:extLst>
          </p:cNvPr>
          <p:cNvSpPr>
            <a:spLocks noGrp="1" noChangeArrowheads="1"/>
          </p:cNvSpPr>
          <p:nvPr>
            <p:ph type="sldNum" idx="10"/>
          </p:nvPr>
        </p:nvSpPr>
        <p:spPr>
          <a:ln/>
        </p:spPr>
        <p:txBody>
          <a:bodyPr/>
          <a:lstStyle>
            <a:lvl1pPr>
              <a:defRPr/>
            </a:lvl1pPr>
          </a:lstStyle>
          <a:p>
            <a:fld id="{741B8E00-0DA4-4A6D-8138-D8B6F88FBB95}" type="slidenum">
              <a:rPr lang="es-ES" altLang="es-ES"/>
              <a:pPr/>
              <a:t>‹Nº›</a:t>
            </a:fld>
            <a:endParaRPr lang="es-ES" altLang="es-ES"/>
          </a:p>
        </p:txBody>
      </p:sp>
    </p:spTree>
    <p:extLst>
      <p:ext uri="{BB962C8B-B14F-4D97-AF65-F5344CB8AC3E}">
        <p14:creationId xmlns:p14="http://schemas.microsoft.com/office/powerpoint/2010/main" val="191912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5">
            <a:extLst>
              <a:ext uri="{FF2B5EF4-FFF2-40B4-BE49-F238E27FC236}">
                <a16:creationId xmlns:a16="http://schemas.microsoft.com/office/drawing/2014/main" id="{7D305950-8A2B-46A6-9114-33035379A0A6}"/>
              </a:ext>
            </a:extLst>
          </p:cNvPr>
          <p:cNvSpPr>
            <a:spLocks noGrp="1" noChangeArrowheads="1"/>
          </p:cNvSpPr>
          <p:nvPr>
            <p:ph type="sldNum" idx="10"/>
          </p:nvPr>
        </p:nvSpPr>
        <p:spPr>
          <a:ln/>
        </p:spPr>
        <p:txBody>
          <a:bodyPr/>
          <a:lstStyle>
            <a:lvl1pPr>
              <a:defRPr/>
            </a:lvl1pPr>
          </a:lstStyle>
          <a:p>
            <a:fld id="{20A90B44-1FB6-4835-9EAD-AAC7DA89DB4A}" type="slidenum">
              <a:rPr lang="es-ES" altLang="es-ES"/>
              <a:pPr/>
              <a:t>‹Nº›</a:t>
            </a:fld>
            <a:endParaRPr lang="es-ES" altLang="es-ES"/>
          </a:p>
        </p:txBody>
      </p:sp>
    </p:spTree>
    <p:extLst>
      <p:ext uri="{BB962C8B-B14F-4D97-AF65-F5344CB8AC3E}">
        <p14:creationId xmlns:p14="http://schemas.microsoft.com/office/powerpoint/2010/main" val="137140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5F15C47-EF21-4635-91A8-4FF0D67D2168}"/>
              </a:ext>
            </a:extLst>
          </p:cNvPr>
          <p:cNvSpPr>
            <a:spLocks noGrp="1" noChangeArrowheads="1"/>
          </p:cNvSpPr>
          <p:nvPr>
            <p:ph type="sldNum" idx="10"/>
          </p:nvPr>
        </p:nvSpPr>
        <p:spPr>
          <a:ln/>
        </p:spPr>
        <p:txBody>
          <a:bodyPr/>
          <a:lstStyle>
            <a:lvl1pPr>
              <a:defRPr/>
            </a:lvl1pPr>
          </a:lstStyle>
          <a:p>
            <a:fld id="{7006EF3C-0752-4344-AFC8-1A3EC7B5361F}" type="slidenum">
              <a:rPr lang="es-ES" altLang="es-ES"/>
              <a:pPr/>
              <a:t>‹Nº›</a:t>
            </a:fld>
            <a:endParaRPr lang="es-ES" altLang="es-ES"/>
          </a:p>
        </p:txBody>
      </p:sp>
    </p:spTree>
    <p:extLst>
      <p:ext uri="{BB962C8B-B14F-4D97-AF65-F5344CB8AC3E}">
        <p14:creationId xmlns:p14="http://schemas.microsoft.com/office/powerpoint/2010/main" val="90375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5">
            <a:extLst>
              <a:ext uri="{FF2B5EF4-FFF2-40B4-BE49-F238E27FC236}">
                <a16:creationId xmlns:a16="http://schemas.microsoft.com/office/drawing/2014/main" id="{B3EB045B-9C3F-45F8-AECD-72C13978C318}"/>
              </a:ext>
            </a:extLst>
          </p:cNvPr>
          <p:cNvSpPr>
            <a:spLocks noGrp="1" noChangeArrowheads="1"/>
          </p:cNvSpPr>
          <p:nvPr>
            <p:ph type="sldNum" idx="10"/>
          </p:nvPr>
        </p:nvSpPr>
        <p:spPr>
          <a:ln/>
        </p:spPr>
        <p:txBody>
          <a:bodyPr/>
          <a:lstStyle>
            <a:lvl1pPr>
              <a:defRPr/>
            </a:lvl1pPr>
          </a:lstStyle>
          <a:p>
            <a:fld id="{86A046A5-7CA4-451D-8AD1-084C95F95A52}" type="slidenum">
              <a:rPr lang="es-ES" altLang="es-ES"/>
              <a:pPr/>
              <a:t>‹Nº›</a:t>
            </a:fld>
            <a:endParaRPr lang="es-ES" altLang="es-ES"/>
          </a:p>
        </p:txBody>
      </p:sp>
    </p:spTree>
    <p:extLst>
      <p:ext uri="{BB962C8B-B14F-4D97-AF65-F5344CB8AC3E}">
        <p14:creationId xmlns:p14="http://schemas.microsoft.com/office/powerpoint/2010/main" val="761586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5">
            <a:extLst>
              <a:ext uri="{FF2B5EF4-FFF2-40B4-BE49-F238E27FC236}">
                <a16:creationId xmlns:a16="http://schemas.microsoft.com/office/drawing/2014/main" id="{74CD8D2D-4D21-408F-A2A8-5FD53826749D}"/>
              </a:ext>
            </a:extLst>
          </p:cNvPr>
          <p:cNvSpPr>
            <a:spLocks noGrp="1" noChangeArrowheads="1"/>
          </p:cNvSpPr>
          <p:nvPr>
            <p:ph type="sldNum" idx="10"/>
          </p:nvPr>
        </p:nvSpPr>
        <p:spPr>
          <a:ln/>
        </p:spPr>
        <p:txBody>
          <a:bodyPr/>
          <a:lstStyle>
            <a:lvl1pPr>
              <a:defRPr/>
            </a:lvl1pPr>
          </a:lstStyle>
          <a:p>
            <a:fld id="{6E26554B-3373-4E36-A470-5A893FC81435}" type="slidenum">
              <a:rPr lang="es-ES" altLang="es-ES"/>
              <a:pPr/>
              <a:t>‹Nº›</a:t>
            </a:fld>
            <a:endParaRPr lang="es-ES" altLang="es-ES"/>
          </a:p>
        </p:txBody>
      </p:sp>
    </p:spTree>
    <p:extLst>
      <p:ext uri="{BB962C8B-B14F-4D97-AF65-F5344CB8AC3E}">
        <p14:creationId xmlns:p14="http://schemas.microsoft.com/office/powerpoint/2010/main" val="204022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6E762048-09BB-4BEC-BCA9-0952385CCA8E}"/>
              </a:ext>
            </a:extLst>
          </p:cNvPr>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s-ES"/>
              <a:t>Pulse para editar el formato del texto de título</a:t>
            </a:r>
          </a:p>
        </p:txBody>
      </p:sp>
      <p:sp>
        <p:nvSpPr>
          <p:cNvPr id="2051" name="Rectangle 2">
            <a:extLst>
              <a:ext uri="{FF2B5EF4-FFF2-40B4-BE49-F238E27FC236}">
                <a16:creationId xmlns:a16="http://schemas.microsoft.com/office/drawing/2014/main" id="{EC6F7F3A-E10E-417D-9119-0B051B445F72}"/>
              </a:ext>
            </a:extLst>
          </p:cNvPr>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s-ES"/>
              <a:t>Pulse para editar el formato de esquema del texto</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p:txBody>
      </p:sp>
      <p:sp>
        <p:nvSpPr>
          <p:cNvPr id="1027" name="Text Box 3">
            <a:extLst>
              <a:ext uri="{FF2B5EF4-FFF2-40B4-BE49-F238E27FC236}">
                <a16:creationId xmlns:a16="http://schemas.microsoft.com/office/drawing/2014/main" id="{325C40AB-68CB-433F-8494-E2B0B8BB4B88}"/>
              </a:ext>
            </a:extLst>
          </p:cNvPr>
          <p:cNvSpPr txBox="1">
            <a:spLocks noChangeArrowheads="1"/>
          </p:cNvSpPr>
          <p:nvPr/>
        </p:nvSpPr>
        <p:spPr bwMode="auto">
          <a:xfrm>
            <a:off x="685800" y="6248400"/>
            <a:ext cx="1905000" cy="457200"/>
          </a:xfrm>
          <a:prstGeom prst="rect">
            <a:avLst/>
          </a:prstGeom>
          <a:noFill/>
          <a:ln w="9525" cap="flat">
            <a:noFill/>
            <a:round/>
            <a:headEnd/>
            <a:tailEnd/>
          </a:ln>
          <a:effectLst/>
        </p:spPr>
        <p:txBody>
          <a:bodyPr wrap="none" anchor="ctr"/>
          <a:lstStyle/>
          <a:p>
            <a:pPr>
              <a:buFont typeface="Times New Roman" pitchFamily="16" charset="0"/>
              <a:buNone/>
              <a:defRPr/>
            </a:pPr>
            <a:endParaRPr lang="es-ES">
              <a:latin typeface="Times New Roman" pitchFamily="16" charset="0"/>
              <a:ea typeface="ＭＳ Ｐゴシック" pitchFamily="32" charset="-128"/>
            </a:endParaRPr>
          </a:p>
        </p:txBody>
      </p:sp>
      <p:sp>
        <p:nvSpPr>
          <p:cNvPr id="1028" name="Text Box 4">
            <a:extLst>
              <a:ext uri="{FF2B5EF4-FFF2-40B4-BE49-F238E27FC236}">
                <a16:creationId xmlns:a16="http://schemas.microsoft.com/office/drawing/2014/main" id="{924E3D1B-D0D3-47CE-9298-753525392BC0}"/>
              </a:ext>
            </a:extLst>
          </p:cNvPr>
          <p:cNvSpPr txBox="1">
            <a:spLocks noChangeArrowheads="1"/>
          </p:cNvSpPr>
          <p:nvPr/>
        </p:nvSpPr>
        <p:spPr bwMode="auto">
          <a:xfrm>
            <a:off x="3124200" y="6248400"/>
            <a:ext cx="2895600" cy="457200"/>
          </a:xfrm>
          <a:prstGeom prst="rect">
            <a:avLst/>
          </a:prstGeom>
          <a:noFill/>
          <a:ln w="9525" cap="flat">
            <a:noFill/>
            <a:round/>
            <a:headEnd/>
            <a:tailEnd/>
          </a:ln>
          <a:effectLst/>
        </p:spPr>
        <p:txBody>
          <a:bodyPr wrap="none" anchor="ctr"/>
          <a:lstStyle/>
          <a:p>
            <a:pPr>
              <a:buFont typeface="Times New Roman" pitchFamily="16" charset="0"/>
              <a:buNone/>
              <a:defRPr/>
            </a:pPr>
            <a:endParaRPr lang="es-ES">
              <a:latin typeface="Times New Roman" pitchFamily="16" charset="0"/>
              <a:ea typeface="ＭＳ Ｐゴシック" pitchFamily="32" charset="-128"/>
            </a:endParaRPr>
          </a:p>
        </p:txBody>
      </p:sp>
      <p:sp>
        <p:nvSpPr>
          <p:cNvPr id="1029" name="Rectangle 5">
            <a:extLst>
              <a:ext uri="{FF2B5EF4-FFF2-40B4-BE49-F238E27FC236}">
                <a16:creationId xmlns:a16="http://schemas.microsoft.com/office/drawing/2014/main" id="{5FCC12A8-D4D9-4DEC-B2AB-A991B771B5C9}"/>
              </a:ext>
            </a:extLst>
          </p:cNvPr>
          <p:cNvSpPr>
            <a:spLocks noGrp="1" noChangeArrowheads="1"/>
          </p:cNvSpPr>
          <p:nvPr>
            <p:ph type="sldNum"/>
          </p:nvPr>
        </p:nvSpPr>
        <p:spPr bwMode="auto">
          <a:xfrm>
            <a:off x="6553200" y="6248400"/>
            <a:ext cx="19034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a:buClrTx/>
              <a:buFontTx/>
              <a:buNone/>
              <a:defRPr sz="1400">
                <a:solidFill>
                  <a:srgbClr val="000000"/>
                </a:solidFill>
              </a:defRPr>
            </a:lvl1pPr>
          </a:lstStyle>
          <a:p>
            <a:fld id="{9A89A1C4-C170-4C87-B234-176FDB862070}"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Ｐゴシック" pitchFamily="32"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Ｐゴシック" pitchFamily="32"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Ｐゴシック" pitchFamily="32"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ＭＳ Ｐゴシック" pitchFamily="32"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pitchFamily="32"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omments" Target="../comments/comment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comments" Target="../comments/comment4.xml"/><Relationship Id="rId5" Type="http://schemas.openxmlformats.org/officeDocument/2006/relationships/image" Target="../media/image30.jpeg"/><Relationship Id="rId10" Type="http://schemas.openxmlformats.org/officeDocument/2006/relationships/image" Target="../media/image32.jpeg"/><Relationship Id="rId4" Type="http://schemas.openxmlformats.org/officeDocument/2006/relationships/image" Target="../media/image29.jpeg"/><Relationship Id="rId9"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comments" Target="../comments/comment5.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comments" Target="../comments/comment6.xml"/><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comments" Target="../comments/comment7.xml"/><Relationship Id="rId3" Type="http://schemas.openxmlformats.org/officeDocument/2006/relationships/image" Target="../media/image55.jpeg"/><Relationship Id="rId7" Type="http://schemas.openxmlformats.org/officeDocument/2006/relationships/image" Target="../media/image51.png"/><Relationship Id="rId12"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comments" Target="../comments/comment8.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comments" Target="../comments/comment9.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2.png"/><Relationship Id="rId7"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82.png"/><Relationship Id="rId4" Type="http://schemas.openxmlformats.org/officeDocument/2006/relationships/image" Target="../media/image115.png"/><Relationship Id="rId9" Type="http://schemas.openxmlformats.org/officeDocument/2006/relationships/image" Target="../media/image119.jpe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jpeg"/></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eg"/></Relationships>
</file>

<file path=ppt/slides/_rels/slide65.xml.rels><?xml version="1.0" encoding="UTF-8" standalone="yes"?>
<Relationships xmlns="http://schemas.openxmlformats.org/package/2006/relationships"><Relationship Id="rId3" Type="http://schemas.openxmlformats.org/officeDocument/2006/relationships/image" Target="../media/image150.emf"/><Relationship Id="rId7" Type="http://schemas.openxmlformats.org/officeDocument/2006/relationships/image" Target="../media/image153.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2.wmf"/></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png"/></Relationships>
</file>

<file path=ppt/slides/_rels/slide73.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79.png"/><Relationship Id="rId4" Type="http://schemas.openxmlformats.org/officeDocument/2006/relationships/image" Target="../media/image178.png"/></Relationships>
</file>

<file path=ppt/slides/_rels/slide76.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82.jpeg"/><Relationship Id="rId10" Type="http://schemas.openxmlformats.org/officeDocument/2006/relationships/image" Target="../media/image187.png"/><Relationship Id="rId4" Type="http://schemas.openxmlformats.org/officeDocument/2006/relationships/image" Target="../media/image181.jpeg"/><Relationship Id="rId9" Type="http://schemas.openxmlformats.org/officeDocument/2006/relationships/image" Target="../media/image186.png"/></Relationships>
</file>

<file path=ppt/slides/_rels/slide77.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jpeg"/><Relationship Id="rId7" Type="http://schemas.openxmlformats.org/officeDocument/2006/relationships/image" Target="../media/image192.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195.jpeg"/><Relationship Id="rId4" Type="http://schemas.openxmlformats.org/officeDocument/2006/relationships/image" Target="../media/image189.jpeg"/><Relationship Id="rId9" Type="http://schemas.openxmlformats.org/officeDocument/2006/relationships/image" Target="../media/image194.png"/></Relationships>
</file>

<file path=ppt/slides/_rels/slide7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jpeg"/><Relationship Id="rId4" Type="http://schemas.openxmlformats.org/officeDocument/2006/relationships/image" Target="../media/image197.jpeg"/></Relationships>
</file>

<file path=ppt/slides/_rels/slide7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201.jpeg"/></Relationships>
</file>

<file path=ppt/slides/_rels/slide8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82.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png"/><Relationship Id="rId3" Type="http://schemas.openxmlformats.org/officeDocument/2006/relationships/image" Target="../media/image205.png"/><Relationship Id="rId7" Type="http://schemas.openxmlformats.org/officeDocument/2006/relationships/image" Target="../media/image2.wmf"/><Relationship Id="rId12" Type="http://schemas.openxmlformats.org/officeDocument/2006/relationships/image" Target="../media/image212.jpeg"/><Relationship Id="rId2" Type="http://schemas.openxmlformats.org/officeDocument/2006/relationships/notesSlide" Target="../notesSlides/notesSlide82.xml"/><Relationship Id="rId16"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07.jpeg"/><Relationship Id="rId11" Type="http://schemas.openxmlformats.org/officeDocument/2006/relationships/image" Target="../media/image211.png"/><Relationship Id="rId5" Type="http://schemas.openxmlformats.org/officeDocument/2006/relationships/image" Target="../media/image206.jpeg"/><Relationship Id="rId15" Type="http://schemas.openxmlformats.org/officeDocument/2006/relationships/image" Target="../media/image215.jpeg"/><Relationship Id="rId10" Type="http://schemas.openxmlformats.org/officeDocument/2006/relationships/image" Target="../media/image210.jpeg"/><Relationship Id="rId4" Type="http://schemas.openxmlformats.org/officeDocument/2006/relationships/image" Target="../media/image150.emf"/><Relationship Id="rId9" Type="http://schemas.openxmlformats.org/officeDocument/2006/relationships/image" Target="../media/image209.jpeg"/><Relationship Id="rId14" Type="http://schemas.openxmlformats.org/officeDocument/2006/relationships/image" Target="../media/image214.jpeg"/></Relationships>
</file>

<file path=ppt/slides/_rels/slide83.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54AA47E2-B8EB-4A99-9FE0-BFFE7B19B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01788"/>
            <a:ext cx="8535988"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Text Box 2">
            <a:extLst>
              <a:ext uri="{FF2B5EF4-FFF2-40B4-BE49-F238E27FC236}">
                <a16:creationId xmlns:a16="http://schemas.microsoft.com/office/drawing/2014/main" id="{A3DADB67-1192-4FCD-B51F-42661305DC0B}"/>
              </a:ext>
            </a:extLst>
          </p:cNvPr>
          <p:cNvSpPr txBox="1">
            <a:spLocks noChangeArrowheads="1"/>
          </p:cNvSpPr>
          <p:nvPr/>
        </p:nvSpPr>
        <p:spPr bwMode="auto">
          <a:xfrm>
            <a:off x="755650" y="260350"/>
            <a:ext cx="77724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800">
                <a:solidFill>
                  <a:srgbClr val="FF0000"/>
                </a:solidFill>
                <a:latin typeface="Berlin Sans FB" panose="020E0602020502020306" pitchFamily="34" charset="0"/>
              </a:rPr>
              <a:t>Corazones seguros en la comunidad</a:t>
            </a:r>
          </a:p>
        </p:txBody>
      </p:sp>
      <p:sp>
        <p:nvSpPr>
          <p:cNvPr id="3076" name="Text Box 3">
            <a:extLst>
              <a:ext uri="{FF2B5EF4-FFF2-40B4-BE49-F238E27FC236}">
                <a16:creationId xmlns:a16="http://schemas.microsoft.com/office/drawing/2014/main" id="{992E065C-7F0E-408D-BAE9-EC8DC7A04336}"/>
              </a:ext>
            </a:extLst>
          </p:cNvPr>
          <p:cNvSpPr txBox="1">
            <a:spLocks noChangeArrowheads="1"/>
          </p:cNvSpPr>
          <p:nvPr/>
        </p:nvSpPr>
        <p:spPr bwMode="auto">
          <a:xfrm>
            <a:off x="2051050" y="5157788"/>
            <a:ext cx="59055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endParaRPr lang="es-ES" altLang="es-ES">
              <a:solidFill>
                <a:srgbClr val="000000"/>
              </a:solidFill>
            </a:endParaRPr>
          </a:p>
          <a:p>
            <a:pPr eaLnBrk="1" hangingPunct="1">
              <a:buClrTx/>
              <a:buFontTx/>
              <a:buNone/>
            </a:pPr>
            <a:r>
              <a:rPr lang="es-ES" altLang="es-ES" sz="2100" u="sng">
                <a:solidFill>
                  <a:srgbClr val="A6A6A6"/>
                </a:solidFill>
                <a:latin typeface="Comic Sans MS" panose="030F0702030302020204" pitchFamily="66" charset="0"/>
              </a:rPr>
              <a:t>www.facebook.com/elabc</a:t>
            </a:r>
            <a:r>
              <a:rPr lang="es-ES" altLang="es-ES" sz="2100" u="sng">
                <a:solidFill>
                  <a:srgbClr val="FF0000"/>
                </a:solidFill>
                <a:latin typeface="Comic Sans MS" panose="030F0702030302020204" pitchFamily="66" charset="0"/>
              </a:rPr>
              <a:t>quesalvavidas</a:t>
            </a:r>
          </a:p>
          <a:p>
            <a:pPr eaLnBrk="1" hangingPunct="1">
              <a:buClrTx/>
              <a:buFontTx/>
              <a:buNone/>
            </a:pPr>
            <a:r>
              <a:rPr lang="es-ES" altLang="es-ES" sz="2100" u="sng">
                <a:solidFill>
                  <a:srgbClr val="A6A6A6"/>
                </a:solidFill>
                <a:latin typeface="Comic Sans MS" panose="030F0702030302020204" pitchFamily="66" charset="0"/>
              </a:rPr>
              <a:t>www.twitter.com/elabcsalvavidas</a:t>
            </a:r>
          </a:p>
          <a:p>
            <a:pPr eaLnBrk="1" hangingPunct="1">
              <a:buClrTx/>
              <a:buFontTx/>
              <a:buNone/>
            </a:pPr>
            <a:endParaRPr lang="es-ES" altLang="es-ES" sz="2100" u="sng">
              <a:solidFill>
                <a:srgbClr val="A6A6A6"/>
              </a:solidFill>
              <a:latin typeface="Comic Sans MS" panose="030F0702030302020204" pitchFamily="6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5CBED8E8-2F57-4857-9591-8A602429DF11}"/>
              </a:ext>
            </a:extLst>
          </p:cNvPr>
          <p:cNvSpPr txBox="1">
            <a:spLocks noChangeArrowheads="1"/>
          </p:cNvSpPr>
          <p:nvPr/>
        </p:nvSpPr>
        <p:spPr bwMode="auto">
          <a:xfrm>
            <a:off x="1835150" y="115888"/>
            <a:ext cx="66214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Parada Cardiaca</a:t>
            </a:r>
          </a:p>
        </p:txBody>
      </p:sp>
      <p:sp>
        <p:nvSpPr>
          <p:cNvPr id="12291" name="Text Box 2">
            <a:extLst>
              <a:ext uri="{FF2B5EF4-FFF2-40B4-BE49-F238E27FC236}">
                <a16:creationId xmlns:a16="http://schemas.microsoft.com/office/drawing/2014/main" id="{D5A995F4-586A-4F8D-834E-EB1411260755}"/>
              </a:ext>
            </a:extLst>
          </p:cNvPr>
          <p:cNvSpPr txBox="1">
            <a:spLocks noChangeArrowheads="1"/>
          </p:cNvSpPr>
          <p:nvPr/>
        </p:nvSpPr>
        <p:spPr bwMode="auto">
          <a:xfrm>
            <a:off x="609600" y="1447800"/>
            <a:ext cx="50419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Parada cardiaca es el término que se emplea cuando el corazón deja de latir. </a:t>
            </a: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La sangre deja de fluir y tanto el oxígeno como los nutrientes que esa sangre transporta no llegan a los tejidos, produciéndose lesiones en los órganos. </a:t>
            </a: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El cerebro es el órgano más sensible a la falta de oxígeno, comenzando a sufrir daños </a:t>
            </a:r>
            <a:r>
              <a:rPr lang="es-ES" altLang="es-ES" sz="2000" b="1" u="sng">
                <a:solidFill>
                  <a:srgbClr val="FF0000"/>
                </a:solidFill>
                <a:latin typeface="Agency FB" panose="020B0503020202020204" pitchFamily="34" charset="0"/>
              </a:rPr>
              <a:t>a partir del minuto 3-5</a:t>
            </a:r>
            <a:r>
              <a:rPr lang="es-ES" altLang="es-ES" sz="2000">
                <a:solidFill>
                  <a:srgbClr val="000000"/>
                </a:solidFill>
                <a:latin typeface="Agency FB" panose="020B0503020202020204" pitchFamily="34" charset="0"/>
              </a:rPr>
              <a:t>, pasando a ser irreversibles a los 8-10 minutos de no recibirlo. </a:t>
            </a: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p:txBody>
      </p:sp>
      <p:pic>
        <p:nvPicPr>
          <p:cNvPr id="12292" name="Picture 3">
            <a:extLst>
              <a:ext uri="{FF2B5EF4-FFF2-40B4-BE49-F238E27FC236}">
                <a16:creationId xmlns:a16="http://schemas.microsoft.com/office/drawing/2014/main" id="{C15703F9-F034-461D-857B-8B1E722B0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4468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3" name="Picture 4">
            <a:extLst>
              <a:ext uri="{FF2B5EF4-FFF2-40B4-BE49-F238E27FC236}">
                <a16:creationId xmlns:a16="http://schemas.microsoft.com/office/drawing/2014/main" id="{694C4C77-8278-47FD-B263-B05A6DF8B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268413"/>
            <a:ext cx="1727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4" name="Picture 5">
            <a:extLst>
              <a:ext uri="{FF2B5EF4-FFF2-40B4-BE49-F238E27FC236}">
                <a16:creationId xmlns:a16="http://schemas.microsoft.com/office/drawing/2014/main" id="{792812DB-63B4-4CCC-B6EF-3AE75B3C3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1557338"/>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5" name="Text Box 6">
            <a:extLst>
              <a:ext uri="{FF2B5EF4-FFF2-40B4-BE49-F238E27FC236}">
                <a16:creationId xmlns:a16="http://schemas.microsoft.com/office/drawing/2014/main" id="{0B14EF10-0661-4E4E-A282-DC0F07E4432F}"/>
              </a:ext>
            </a:extLst>
          </p:cNvPr>
          <p:cNvSpPr txBox="1">
            <a:spLocks noChangeArrowheads="1"/>
          </p:cNvSpPr>
          <p:nvPr/>
        </p:nvSpPr>
        <p:spPr bwMode="auto">
          <a:xfrm>
            <a:off x="7524750" y="1700213"/>
            <a:ext cx="12239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6000" b="1">
                <a:solidFill>
                  <a:srgbClr val="FFFFFF"/>
                </a:solidFill>
                <a:latin typeface="Garamond" panose="02020404030301010803" pitchFamily="18" charset="0"/>
                <a:cs typeface="Arial" panose="020B0604020202020204" pitchFamily="34" charset="0"/>
              </a:rPr>
              <a:t>O</a:t>
            </a:r>
            <a:r>
              <a:rPr lang="es-ES" altLang="es-ES" sz="2800" b="1">
                <a:solidFill>
                  <a:srgbClr val="FFFFFF"/>
                </a:solidFill>
                <a:latin typeface="Garamond" panose="02020404030301010803" pitchFamily="18" charset="0"/>
                <a:cs typeface="Arial" panose="020B0604020202020204" pitchFamily="34" charset="0"/>
              </a:rPr>
              <a:t>2</a:t>
            </a:r>
          </a:p>
        </p:txBody>
      </p:sp>
      <p:pic>
        <p:nvPicPr>
          <p:cNvPr id="12296" name="Picture 7">
            <a:extLst>
              <a:ext uri="{FF2B5EF4-FFF2-40B4-BE49-F238E27FC236}">
                <a16:creationId xmlns:a16="http://schemas.microsoft.com/office/drawing/2014/main" id="{04974F4F-6C3E-4850-9AA2-F9ED1C773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3386138"/>
            <a:ext cx="187325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7" name="Picture 8">
            <a:extLst>
              <a:ext uri="{FF2B5EF4-FFF2-40B4-BE49-F238E27FC236}">
                <a16:creationId xmlns:a16="http://schemas.microsoft.com/office/drawing/2014/main" id="{80CBB8C8-D069-4405-A470-F167464614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306863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7B07FB93-9766-42A9-9661-4D20AC0DF4A8}"/>
              </a:ext>
            </a:extLst>
          </p:cNvPr>
          <p:cNvSpPr txBox="1">
            <a:spLocks noChangeArrowheads="1"/>
          </p:cNvSpPr>
          <p:nvPr/>
        </p:nvSpPr>
        <p:spPr bwMode="auto">
          <a:xfrm>
            <a:off x="381000" y="6096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Berlin Sans FB" panose="020E0602020502020306" pitchFamily="34" charset="0"/>
              </a:rPr>
              <a:t>¿Dónde ocurren las paradas en Navarra?</a:t>
            </a:r>
          </a:p>
        </p:txBody>
      </p:sp>
      <p:sp>
        <p:nvSpPr>
          <p:cNvPr id="2" name="Text Box 2">
            <a:extLst>
              <a:ext uri="{FF2B5EF4-FFF2-40B4-BE49-F238E27FC236}">
                <a16:creationId xmlns:a16="http://schemas.microsoft.com/office/drawing/2014/main" id="{0F005173-6181-42FC-A713-B0C9E5B6977B}"/>
              </a:ext>
            </a:extLst>
          </p:cNvPr>
          <p:cNvSpPr txBox="1">
            <a:spLocks noChangeArrowheads="1"/>
          </p:cNvSpPr>
          <p:nvPr/>
        </p:nvSpPr>
        <p:spPr bwMode="auto">
          <a:xfrm>
            <a:off x="304800" y="2209800"/>
            <a:ext cx="6248400" cy="4419600"/>
          </a:xfrm>
          <a:prstGeom prst="rect">
            <a:avLst/>
          </a:prstGeom>
          <a:noFill/>
          <a:ln w="9525" cap="flat">
            <a:noFill/>
            <a:round/>
            <a:headEnd/>
            <a:tailEnd/>
          </a:ln>
          <a:effec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900"/>
              </a:spcBef>
              <a:buFont typeface="Agency FB" panose="020B0503020202020204" pitchFamily="34" charset="0"/>
              <a:buChar char="•"/>
            </a:pPr>
            <a:r>
              <a:rPr lang="es-ES" altLang="es-ES" sz="3600">
                <a:solidFill>
                  <a:srgbClr val="000000"/>
                </a:solidFill>
                <a:latin typeface="Berlin Sans FB" panose="020E0602020502020306" pitchFamily="34" charset="0"/>
              </a:rPr>
              <a:t>59.1%  en los </a:t>
            </a:r>
            <a:r>
              <a:rPr lang="es-ES" altLang="es-ES" sz="3200">
                <a:solidFill>
                  <a:srgbClr val="000000"/>
                </a:solidFill>
                <a:latin typeface="Berlin Sans FB" panose="020E0602020502020306" pitchFamily="34" charset="0"/>
              </a:rPr>
              <a:t>domicilios</a:t>
            </a:r>
          </a:p>
          <a:p>
            <a:pPr eaLnBrk="1" hangingPunct="1">
              <a:spcBef>
                <a:spcPts val="900"/>
              </a:spcBef>
              <a:buFont typeface="Agency FB" panose="020B0503020202020204" pitchFamily="34" charset="0"/>
              <a:buChar char="•"/>
            </a:pPr>
            <a:r>
              <a:rPr lang="es-ES" altLang="es-ES" sz="3600">
                <a:solidFill>
                  <a:srgbClr val="000000"/>
                </a:solidFill>
                <a:latin typeface="Berlin Sans FB" panose="020E0602020502020306" pitchFamily="34" charset="0"/>
              </a:rPr>
              <a:t>19.4%</a:t>
            </a:r>
            <a:r>
              <a:rPr lang="es-ES" altLang="es-ES" sz="3600" b="1">
                <a:solidFill>
                  <a:srgbClr val="000000"/>
                </a:solidFill>
                <a:latin typeface="Berlin Sans FB" panose="020E0602020502020306" pitchFamily="34" charset="0"/>
              </a:rPr>
              <a:t> </a:t>
            </a:r>
            <a:r>
              <a:rPr lang="es-ES" altLang="es-ES" sz="3600">
                <a:solidFill>
                  <a:srgbClr val="000000"/>
                </a:solidFill>
                <a:latin typeface="Berlin Sans FB" panose="020E0602020502020306" pitchFamily="34" charset="0"/>
              </a:rPr>
              <a:t>en la</a:t>
            </a:r>
            <a:r>
              <a:rPr lang="es-ES" altLang="es-ES" sz="3600" b="1">
                <a:solidFill>
                  <a:srgbClr val="000000"/>
                </a:solidFill>
                <a:latin typeface="Berlin Sans FB" panose="020E0602020502020306" pitchFamily="34" charset="0"/>
              </a:rPr>
              <a:t> </a:t>
            </a:r>
            <a:r>
              <a:rPr lang="es-ES" altLang="es-ES" sz="3600">
                <a:solidFill>
                  <a:srgbClr val="000000"/>
                </a:solidFill>
                <a:latin typeface="Berlin Sans FB" panose="020E0602020502020306" pitchFamily="34" charset="0"/>
              </a:rPr>
              <a:t>calle</a:t>
            </a:r>
          </a:p>
          <a:p>
            <a:pPr eaLnBrk="1" hangingPunct="1">
              <a:spcBef>
                <a:spcPts val="900"/>
              </a:spcBef>
              <a:buFont typeface="Agency FB" panose="020B0503020202020204" pitchFamily="34" charset="0"/>
              <a:buChar char="•"/>
            </a:pPr>
            <a:r>
              <a:rPr lang="es-ES" altLang="es-ES" sz="3600">
                <a:solidFill>
                  <a:srgbClr val="000000"/>
                </a:solidFill>
                <a:latin typeface="Berlin Sans FB" panose="020E0602020502020306" pitchFamily="34" charset="0"/>
              </a:rPr>
              <a:t>7,5%</a:t>
            </a:r>
            <a:r>
              <a:rPr lang="es-ES" altLang="es-ES" sz="3600" b="1">
                <a:solidFill>
                  <a:srgbClr val="000000"/>
                </a:solidFill>
                <a:latin typeface="Berlin Sans FB" panose="020E0602020502020306" pitchFamily="34" charset="0"/>
              </a:rPr>
              <a:t> </a:t>
            </a:r>
            <a:r>
              <a:rPr lang="es-ES" altLang="es-ES" sz="3600">
                <a:solidFill>
                  <a:srgbClr val="000000"/>
                </a:solidFill>
                <a:latin typeface="Berlin Sans FB" panose="020E0602020502020306" pitchFamily="34" charset="0"/>
              </a:rPr>
              <a:t>en</a:t>
            </a:r>
            <a:r>
              <a:rPr lang="es-ES" altLang="es-ES" sz="3600" b="1">
                <a:solidFill>
                  <a:srgbClr val="000000"/>
                </a:solidFill>
                <a:latin typeface="Berlin Sans FB" panose="020E0602020502020306" pitchFamily="34" charset="0"/>
              </a:rPr>
              <a:t> </a:t>
            </a:r>
            <a:r>
              <a:rPr lang="es-ES" altLang="es-ES" sz="3600">
                <a:solidFill>
                  <a:srgbClr val="000000"/>
                </a:solidFill>
                <a:latin typeface="Berlin Sans FB" panose="020E0602020502020306" pitchFamily="34" charset="0"/>
              </a:rPr>
              <a:t>lugares públicos</a:t>
            </a:r>
            <a:r>
              <a:rPr lang="es-ES" altLang="es-ES" sz="3600" b="1">
                <a:solidFill>
                  <a:srgbClr val="FF0000"/>
                </a:solidFill>
                <a:latin typeface="Berlin Sans FB" panose="020E0602020502020306" pitchFamily="34" charset="0"/>
              </a:rPr>
              <a:t> </a:t>
            </a:r>
          </a:p>
          <a:p>
            <a:pPr eaLnBrk="1" hangingPunct="1">
              <a:spcBef>
                <a:spcPts val="600"/>
              </a:spcBef>
              <a:buFont typeface="Agency FB" panose="020B0503020202020204" pitchFamily="34" charset="0"/>
              <a:buNone/>
            </a:pPr>
            <a:endParaRPr lang="es-ES" altLang="es-ES">
              <a:solidFill>
                <a:srgbClr val="000000"/>
              </a:solidFill>
              <a:latin typeface="Berlin Sans FB" panose="020E0602020502020306" pitchFamily="34" charset="0"/>
            </a:endParaRPr>
          </a:p>
          <a:p>
            <a:pPr eaLnBrk="1" hangingPunct="1">
              <a:spcBef>
                <a:spcPts val="600"/>
              </a:spcBef>
              <a:buClrTx/>
              <a:buFontTx/>
              <a:buNone/>
            </a:pPr>
            <a:r>
              <a:rPr lang="es-ES" altLang="es-ES">
                <a:solidFill>
                  <a:srgbClr val="000000"/>
                </a:solidFill>
                <a:latin typeface="Berlin Sans FB" panose="020E0602020502020306" pitchFamily="34" charset="0"/>
              </a:rPr>
              <a:t>	El</a:t>
            </a:r>
            <a:r>
              <a:rPr lang="es-ES" altLang="es-ES">
                <a:solidFill>
                  <a:srgbClr val="FF0000"/>
                </a:solidFill>
                <a:latin typeface="Berlin Sans FB" panose="020E0602020502020306" pitchFamily="34" charset="0"/>
              </a:rPr>
              <a:t> 77,4% </a:t>
            </a:r>
            <a:r>
              <a:rPr lang="es-ES" altLang="es-ES">
                <a:solidFill>
                  <a:srgbClr val="000000"/>
                </a:solidFill>
                <a:latin typeface="Berlin Sans FB" panose="020E0602020502020306" pitchFamily="34" charset="0"/>
              </a:rPr>
              <a:t>de las paradas son </a:t>
            </a:r>
            <a:r>
              <a:rPr lang="es-ES" altLang="es-ES" u="sng">
                <a:solidFill>
                  <a:srgbClr val="FF0000"/>
                </a:solidFill>
                <a:latin typeface="Berlin Sans FB" panose="020E0602020502020306" pitchFamily="34" charset="0"/>
              </a:rPr>
              <a:t>presenciadas</a:t>
            </a:r>
            <a:r>
              <a:rPr lang="es-ES" altLang="es-ES">
                <a:solidFill>
                  <a:srgbClr val="FF0000"/>
                </a:solidFill>
                <a:latin typeface="Berlin Sans FB" panose="020E0602020502020306" pitchFamily="34" charset="0"/>
              </a:rPr>
              <a:t>,</a:t>
            </a:r>
            <a:r>
              <a:rPr lang="es-ES" altLang="es-ES">
                <a:solidFill>
                  <a:srgbClr val="000000"/>
                </a:solidFill>
                <a:latin typeface="Berlin Sans FB" panose="020E0602020502020306" pitchFamily="34" charset="0"/>
              </a:rPr>
              <a:t> y de estas, el </a:t>
            </a:r>
            <a:r>
              <a:rPr lang="es-ES" altLang="es-ES">
                <a:solidFill>
                  <a:srgbClr val="FF0000"/>
                </a:solidFill>
                <a:latin typeface="Berlin Sans FB" panose="020E0602020502020306" pitchFamily="34" charset="0"/>
              </a:rPr>
              <a:t>70,8%</a:t>
            </a:r>
            <a:r>
              <a:rPr lang="es-ES" altLang="es-ES">
                <a:solidFill>
                  <a:srgbClr val="000000"/>
                </a:solidFill>
                <a:latin typeface="Berlin Sans FB" panose="020E0602020502020306" pitchFamily="34" charset="0"/>
              </a:rPr>
              <a:t> son presenciadas por </a:t>
            </a:r>
            <a:r>
              <a:rPr lang="es-ES" altLang="es-ES" u="sng">
                <a:solidFill>
                  <a:srgbClr val="000000"/>
                </a:solidFill>
                <a:latin typeface="Berlin Sans FB" panose="020E0602020502020306" pitchFamily="34" charset="0"/>
              </a:rPr>
              <a:t>testigos no sanitarios</a:t>
            </a:r>
            <a:r>
              <a:rPr lang="es-ES" altLang="es-ES" baseline="30000">
                <a:solidFill>
                  <a:srgbClr val="FF0000"/>
                </a:solidFill>
                <a:latin typeface="Berlin Sans FB" panose="020E0602020502020306" pitchFamily="34" charset="0"/>
              </a:rPr>
              <a:t>1</a:t>
            </a:r>
          </a:p>
          <a:p>
            <a:pPr eaLnBrk="1" hangingPunct="1">
              <a:spcBef>
                <a:spcPts val="600"/>
              </a:spcBef>
              <a:buClrTx/>
              <a:buFontTx/>
              <a:buNone/>
            </a:pPr>
            <a:endParaRPr lang="es-ES" altLang="es-ES" b="1" baseline="30000">
              <a:solidFill>
                <a:srgbClr val="FF0000"/>
              </a:solidFill>
              <a:latin typeface="Berlin Sans FB" panose="020E0602020502020306" pitchFamily="34" charset="0"/>
            </a:endParaRPr>
          </a:p>
          <a:p>
            <a:pPr eaLnBrk="1" hangingPunct="1">
              <a:spcBef>
                <a:spcPts val="450"/>
              </a:spcBef>
              <a:buClrTx/>
              <a:buFontTx/>
              <a:buNone/>
            </a:pPr>
            <a:endParaRPr lang="es-ES" altLang="es-ES" sz="1800" baseline="30000">
              <a:solidFill>
                <a:srgbClr val="000000"/>
              </a:solidFill>
              <a:latin typeface="Agency FB" panose="020B0503020202020204" pitchFamily="34" charset="0"/>
            </a:endParaRPr>
          </a:p>
          <a:p>
            <a:pPr eaLnBrk="1" hangingPunct="1">
              <a:spcBef>
                <a:spcPts val="450"/>
              </a:spcBef>
              <a:buClrTx/>
              <a:buFontTx/>
              <a:buNone/>
            </a:pPr>
            <a:r>
              <a:rPr lang="es-ES" altLang="es-ES" sz="1800" baseline="30000">
                <a:solidFill>
                  <a:srgbClr val="FF0000"/>
                </a:solidFill>
                <a:latin typeface="Agency FB" panose="020B0503020202020204" pitchFamily="34" charset="0"/>
              </a:rPr>
              <a:t>1</a:t>
            </a:r>
            <a:r>
              <a:rPr lang="es-ES" altLang="es-ES" sz="1800" baseline="30000">
                <a:solidFill>
                  <a:srgbClr val="000000"/>
                </a:solidFill>
                <a:latin typeface="Agency FB" panose="020B0503020202020204" pitchFamily="34" charset="0"/>
              </a:rPr>
              <a:t>. </a:t>
            </a:r>
            <a:r>
              <a:rPr lang="es-ES" altLang="es-ES" sz="1800" b="1" baseline="30000">
                <a:solidFill>
                  <a:srgbClr val="000000"/>
                </a:solidFill>
                <a:latin typeface="Agency FB" panose="020B0503020202020204" pitchFamily="34" charset="0"/>
              </a:rPr>
              <a:t>Estudio OHSCAR</a:t>
            </a:r>
            <a:r>
              <a:rPr lang="es-ES" altLang="es-ES" sz="1800" baseline="30000">
                <a:solidFill>
                  <a:srgbClr val="000000"/>
                </a:solidFill>
                <a:latin typeface="Agency FB" panose="020B0503020202020204" pitchFamily="34" charset="0"/>
              </a:rPr>
              <a:t>: Out-of-Hospital Spanish Cardiac Arrest Registry</a:t>
            </a:r>
          </a:p>
          <a:p>
            <a:pPr eaLnBrk="1" hangingPunct="1">
              <a:spcBef>
                <a:spcPts val="450"/>
              </a:spcBef>
              <a:buFont typeface="Agency FB" panose="020B0503020202020204" pitchFamily="34" charset="0"/>
              <a:buNone/>
            </a:pPr>
            <a:endParaRPr lang="es-ES" altLang="es-ES" sz="1800" baseline="30000">
              <a:solidFill>
                <a:srgbClr val="000000"/>
              </a:solidFill>
              <a:latin typeface="Agency FB" panose="020B0503020202020204" pitchFamily="34" charset="0"/>
            </a:endParaRPr>
          </a:p>
        </p:txBody>
      </p:sp>
      <p:pic>
        <p:nvPicPr>
          <p:cNvPr id="13316" name="Picture 3">
            <a:extLst>
              <a:ext uri="{FF2B5EF4-FFF2-40B4-BE49-F238E27FC236}">
                <a16:creationId xmlns:a16="http://schemas.microsoft.com/office/drawing/2014/main" id="{35B8E0D0-33F0-4D08-B1B4-4CE18DBCF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0"/>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770133DA-F8A8-46F1-AAB1-9B8E6526D29B}"/>
              </a:ext>
            </a:extLst>
          </p:cNvPr>
          <p:cNvSpPr txBox="1">
            <a:spLocks noChangeArrowheads="1"/>
          </p:cNvSpPr>
          <p:nvPr/>
        </p:nvSpPr>
        <p:spPr bwMode="auto">
          <a:xfrm>
            <a:off x="179388" y="0"/>
            <a:ext cx="8856662"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000">
                <a:solidFill>
                  <a:srgbClr val="FF0000"/>
                </a:solidFill>
                <a:latin typeface="Berlin Sans FB" panose="020E0602020502020306" pitchFamily="34" charset="0"/>
              </a:rPr>
              <a:t>Nos acercamos </a:t>
            </a:r>
            <a:r>
              <a:rPr lang="es-ES" altLang="es-ES" sz="4000" u="sng">
                <a:solidFill>
                  <a:srgbClr val="FF0000"/>
                </a:solidFill>
                <a:latin typeface="Berlin Sans FB" panose="020E0602020502020306" pitchFamily="34" charset="0"/>
              </a:rPr>
              <a:t>de forma segura</a:t>
            </a:r>
            <a:r>
              <a:rPr lang="es-ES" altLang="es-ES" sz="4000">
                <a:solidFill>
                  <a:srgbClr val="FF0000"/>
                </a:solidFill>
                <a:latin typeface="Berlin Sans FB" panose="020E0602020502020306" pitchFamily="34" charset="0"/>
              </a:rPr>
              <a:t> y comprobamos respuesta</a:t>
            </a:r>
          </a:p>
        </p:txBody>
      </p:sp>
      <p:pic>
        <p:nvPicPr>
          <p:cNvPr id="14339" name="Picture 2">
            <a:extLst>
              <a:ext uri="{FF2B5EF4-FFF2-40B4-BE49-F238E27FC236}">
                <a16:creationId xmlns:a16="http://schemas.microsoft.com/office/drawing/2014/main" id="{C59B81AB-8E31-4DCB-87BA-D5E7D47C9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844675"/>
            <a:ext cx="67071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3">
            <a:extLst>
              <a:ext uri="{FF2B5EF4-FFF2-40B4-BE49-F238E27FC236}">
                <a16:creationId xmlns:a16="http://schemas.microsoft.com/office/drawing/2014/main" id="{8AD2EE1A-48F0-4711-BBF9-EDE328B5C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859088"/>
            <a:ext cx="633571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2" name="Rectangle 1">
            <a:extLst>
              <a:ext uri="{FF2B5EF4-FFF2-40B4-BE49-F238E27FC236}">
                <a16:creationId xmlns:a16="http://schemas.microsoft.com/office/drawing/2014/main" id="{7291136B-55DF-45F1-8B82-CF94B14CEE3C}"/>
              </a:ext>
            </a:extLst>
          </p:cNvPr>
          <p:cNvSpPr>
            <a:spLocks noChangeArrowheads="1"/>
          </p:cNvSpPr>
          <p:nvPr/>
        </p:nvSpPr>
        <p:spPr bwMode="auto">
          <a:xfrm>
            <a:off x="539750" y="0"/>
            <a:ext cx="86042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4000" u="sng">
                <a:solidFill>
                  <a:srgbClr val="FF0000"/>
                </a:solidFill>
                <a:latin typeface="Berlin Sans FB" panose="020E0602020502020306" pitchFamily="34" charset="0"/>
              </a:rPr>
              <a:t>Si no responde</a:t>
            </a:r>
          </a:p>
        </p:txBody>
      </p:sp>
      <p:sp>
        <p:nvSpPr>
          <p:cNvPr id="15363" name="Text Box 2">
            <a:extLst>
              <a:ext uri="{FF2B5EF4-FFF2-40B4-BE49-F238E27FC236}">
                <a16:creationId xmlns:a16="http://schemas.microsoft.com/office/drawing/2014/main" id="{DEFAC64A-8092-425A-88C5-D876598F2C8D}"/>
              </a:ext>
            </a:extLst>
          </p:cNvPr>
          <p:cNvSpPr txBox="1">
            <a:spLocks noChangeArrowheads="1"/>
          </p:cNvSpPr>
          <p:nvPr/>
        </p:nvSpPr>
        <p:spPr bwMode="auto">
          <a:xfrm>
            <a:off x="611188" y="1125538"/>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457200" indent="-457200" eaLnBrk="0" hangingPunc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
                <a:srgbClr val="00CC00"/>
              </a:buClr>
              <a:buFont typeface="Times New Roman" panose="02020603050405020304" pitchFamily="18" charset="0"/>
              <a:buAutoNum type="arabicPeriod"/>
            </a:pPr>
            <a:r>
              <a:rPr lang="es-ES" altLang="es-ES" sz="2000">
                <a:solidFill>
                  <a:srgbClr val="00CC00"/>
                </a:solidFill>
                <a:latin typeface="Berlin Sans FB" panose="020E0602020502020306" pitchFamily="34" charset="0"/>
              </a:rPr>
              <a:t>Gritar pidiendo ayuda</a:t>
            </a:r>
          </a:p>
          <a:p>
            <a:pPr eaLnBrk="1" hangingPunct="1">
              <a:buClr>
                <a:srgbClr val="00CC00"/>
              </a:buClr>
              <a:buFont typeface="Times New Roman" panose="02020603050405020304" pitchFamily="18" charset="0"/>
              <a:buAutoNum type="arabicPeriod"/>
            </a:pPr>
            <a:r>
              <a:rPr lang="es-ES" altLang="es-ES" sz="2000">
                <a:solidFill>
                  <a:srgbClr val="00CC00"/>
                </a:solidFill>
                <a:latin typeface="Berlin Sans FB" panose="020E0602020502020306" pitchFamily="34" charset="0"/>
              </a:rPr>
              <a:t>Abrir la vía aérea (maniobra frente-mentón</a:t>
            </a:r>
            <a:r>
              <a:rPr lang="es-ES" altLang="es-ES">
                <a:solidFill>
                  <a:srgbClr val="00CC00"/>
                </a:solidFill>
                <a:latin typeface="Berlin Sans FB" panose="020E0602020502020306" pitchFamily="34"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D9902EB7-BD44-4B7D-8D74-859B7862EEBD}"/>
              </a:ext>
            </a:extLst>
          </p:cNvPr>
          <p:cNvSpPr>
            <a:spLocks noChangeArrowheads="1"/>
          </p:cNvSpPr>
          <p:nvPr/>
        </p:nvSpPr>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600" u="sng">
                <a:solidFill>
                  <a:srgbClr val="FF0000"/>
                </a:solidFill>
                <a:latin typeface="Berlin Sans FB" panose="020E0602020502020306" pitchFamily="34" charset="0"/>
              </a:rPr>
              <a:t>Comprobar si respira con normalidad</a:t>
            </a:r>
          </a:p>
        </p:txBody>
      </p:sp>
      <p:sp>
        <p:nvSpPr>
          <p:cNvPr id="16387" name="Text Box 2">
            <a:extLst>
              <a:ext uri="{FF2B5EF4-FFF2-40B4-BE49-F238E27FC236}">
                <a16:creationId xmlns:a16="http://schemas.microsoft.com/office/drawing/2014/main" id="{D2CF1844-EF87-4F7D-B296-B8C7C43AE8A9}"/>
              </a:ext>
            </a:extLst>
          </p:cNvPr>
          <p:cNvSpPr txBox="1">
            <a:spLocks noChangeArrowheads="1"/>
          </p:cNvSpPr>
          <p:nvPr/>
        </p:nvSpPr>
        <p:spPr bwMode="auto">
          <a:xfrm>
            <a:off x="4067175" y="2133600"/>
            <a:ext cx="4897438"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
                <a:srgbClr val="FF0000"/>
              </a:buClr>
              <a:buFont typeface="Agency FB" panose="020B0503020202020204" pitchFamily="34" charset="0"/>
              <a:buChar char="•"/>
            </a:pPr>
            <a:r>
              <a:rPr lang="es-ES" altLang="es-ES" sz="2800">
                <a:solidFill>
                  <a:srgbClr val="FF0000"/>
                </a:solidFill>
                <a:latin typeface="Agency FB" panose="020B0503020202020204" pitchFamily="34" charset="0"/>
              </a:rPr>
              <a:t>V</a:t>
            </a:r>
            <a:r>
              <a:rPr lang="es-ES" altLang="es-ES" sz="2800">
                <a:solidFill>
                  <a:srgbClr val="00CC00"/>
                </a:solidFill>
                <a:latin typeface="Agency FB" panose="020B0503020202020204" pitchFamily="34" charset="0"/>
              </a:rPr>
              <a:t>ea el movimiento del pecho</a:t>
            </a:r>
          </a:p>
          <a:p>
            <a:pPr eaLnBrk="1" hangingPunct="1">
              <a:buClr>
                <a:srgbClr val="FF0000"/>
              </a:buClr>
              <a:buFont typeface="Agency FB" panose="020B0503020202020204" pitchFamily="34" charset="0"/>
              <a:buChar char="•"/>
            </a:pPr>
            <a:r>
              <a:rPr lang="es-ES" altLang="es-ES" sz="2800">
                <a:solidFill>
                  <a:srgbClr val="FF0000"/>
                </a:solidFill>
                <a:latin typeface="Agency FB" panose="020B0503020202020204" pitchFamily="34" charset="0"/>
              </a:rPr>
              <a:t>O</a:t>
            </a:r>
            <a:r>
              <a:rPr lang="es-ES" altLang="es-ES" sz="2800">
                <a:solidFill>
                  <a:srgbClr val="00CC00"/>
                </a:solidFill>
                <a:latin typeface="Agency FB" panose="020B0503020202020204" pitchFamily="34" charset="0"/>
              </a:rPr>
              <a:t>iga en la boca de la víctima los ruidos respiratorios</a:t>
            </a:r>
          </a:p>
          <a:p>
            <a:pPr eaLnBrk="1" hangingPunct="1">
              <a:buClr>
                <a:srgbClr val="FF0000"/>
              </a:buClr>
              <a:buFont typeface="Agency FB" panose="020B0503020202020204" pitchFamily="34" charset="0"/>
              <a:buChar char="•"/>
            </a:pPr>
            <a:r>
              <a:rPr lang="es-ES" altLang="es-ES" sz="2800">
                <a:solidFill>
                  <a:srgbClr val="FF0000"/>
                </a:solidFill>
                <a:latin typeface="Agency FB" panose="020B0503020202020204" pitchFamily="34" charset="0"/>
              </a:rPr>
              <a:t>S</a:t>
            </a:r>
            <a:r>
              <a:rPr lang="es-ES" altLang="es-ES" sz="2800">
                <a:solidFill>
                  <a:srgbClr val="00CC00"/>
                </a:solidFill>
                <a:latin typeface="Agency FB" panose="020B0503020202020204" pitchFamily="34" charset="0"/>
              </a:rPr>
              <a:t>ienta el aire en su mejilla</a:t>
            </a:r>
          </a:p>
        </p:txBody>
      </p:sp>
      <p:sp>
        <p:nvSpPr>
          <p:cNvPr id="16388" name="Text Box 3">
            <a:extLst>
              <a:ext uri="{FF2B5EF4-FFF2-40B4-BE49-F238E27FC236}">
                <a16:creationId xmlns:a16="http://schemas.microsoft.com/office/drawing/2014/main" id="{920BEB8F-20F3-466E-BB85-72500DACB060}"/>
              </a:ext>
            </a:extLst>
          </p:cNvPr>
          <p:cNvSpPr txBox="1">
            <a:spLocks noChangeArrowheads="1"/>
          </p:cNvSpPr>
          <p:nvPr/>
        </p:nvSpPr>
        <p:spPr bwMode="auto">
          <a:xfrm>
            <a:off x="179388" y="1052513"/>
            <a:ext cx="3890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4000">
                <a:solidFill>
                  <a:srgbClr val="FF0000"/>
                </a:solidFill>
                <a:latin typeface="Berlin Sans FB" panose="020E0602020502020306" pitchFamily="34" charset="0"/>
              </a:rPr>
              <a:t>V</a:t>
            </a:r>
            <a:r>
              <a:rPr lang="es-ES" altLang="es-ES" sz="4000">
                <a:solidFill>
                  <a:srgbClr val="00CC00"/>
                </a:solidFill>
                <a:latin typeface="Berlin Sans FB" panose="020E0602020502020306" pitchFamily="34" charset="0"/>
              </a:rPr>
              <a:t>ER, </a:t>
            </a:r>
            <a:r>
              <a:rPr lang="es-ES" altLang="es-ES" sz="4000">
                <a:solidFill>
                  <a:srgbClr val="FF0000"/>
                </a:solidFill>
                <a:latin typeface="Berlin Sans FB" panose="020E0602020502020306" pitchFamily="34" charset="0"/>
              </a:rPr>
              <a:t>O</a:t>
            </a:r>
            <a:r>
              <a:rPr lang="es-ES" altLang="es-ES" sz="4000">
                <a:solidFill>
                  <a:srgbClr val="00CC00"/>
                </a:solidFill>
                <a:latin typeface="Berlin Sans FB" panose="020E0602020502020306" pitchFamily="34" charset="0"/>
              </a:rPr>
              <a:t>IR, </a:t>
            </a:r>
            <a:r>
              <a:rPr lang="es-ES" altLang="es-ES" sz="4000">
                <a:solidFill>
                  <a:srgbClr val="FF0000"/>
                </a:solidFill>
                <a:latin typeface="Berlin Sans FB" panose="020E0602020502020306" pitchFamily="34" charset="0"/>
              </a:rPr>
              <a:t>S</a:t>
            </a:r>
            <a:r>
              <a:rPr lang="es-ES" altLang="es-ES" sz="4000">
                <a:solidFill>
                  <a:srgbClr val="00CC00"/>
                </a:solidFill>
                <a:latin typeface="Berlin Sans FB" panose="020E0602020502020306" pitchFamily="34" charset="0"/>
              </a:rPr>
              <a:t>ENTIR</a:t>
            </a:r>
          </a:p>
        </p:txBody>
      </p:sp>
      <p:pic>
        <p:nvPicPr>
          <p:cNvPr id="16389" name="Picture 4">
            <a:extLst>
              <a:ext uri="{FF2B5EF4-FFF2-40B4-BE49-F238E27FC236}">
                <a16:creationId xmlns:a16="http://schemas.microsoft.com/office/drawing/2014/main" id="{A6DD4CA1-071E-4BF2-AE21-8710B6399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958" b="29958"/>
          <a:stretch>
            <a:fillRect/>
          </a:stretch>
        </p:blipFill>
        <p:spPr bwMode="auto">
          <a:xfrm>
            <a:off x="107950" y="1989138"/>
            <a:ext cx="39608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
            <a:extLst>
              <a:ext uri="{FF2B5EF4-FFF2-40B4-BE49-F238E27FC236}">
                <a16:creationId xmlns:a16="http://schemas.microsoft.com/office/drawing/2014/main" id="{086C603B-674D-4EDC-B499-1E5FF11CAC00}"/>
              </a:ext>
            </a:extLst>
          </p:cNvPr>
          <p:cNvSpPr>
            <a:spLocks noChangeArrowheads="1"/>
          </p:cNvSpPr>
          <p:nvPr/>
        </p:nvSpPr>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600" u="sng">
                <a:solidFill>
                  <a:srgbClr val="FF0000"/>
                </a:solidFill>
                <a:latin typeface="Berlin Sans FB" panose="020E0602020502020306" pitchFamily="34" charset="0"/>
              </a:rPr>
              <a:t>Comprobar si respira con normalidad</a:t>
            </a:r>
          </a:p>
        </p:txBody>
      </p:sp>
      <p:pic>
        <p:nvPicPr>
          <p:cNvPr id="180229" name="Picture 4">
            <a:extLst>
              <a:ext uri="{FF2B5EF4-FFF2-40B4-BE49-F238E27FC236}">
                <a16:creationId xmlns:a16="http://schemas.microsoft.com/office/drawing/2014/main" id="{BAAC4D93-4F00-4FB1-B426-9909271DC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980" b="29980"/>
          <a:stretch>
            <a:fillRect/>
          </a:stretch>
        </p:blipFill>
        <p:spPr bwMode="auto">
          <a:xfrm>
            <a:off x="-107950" y="-41275"/>
            <a:ext cx="9036050" cy="6896100"/>
          </a:xfrm>
          <a:prstGeom prst="rect">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pic>
      <p:sp>
        <p:nvSpPr>
          <p:cNvPr id="180227" name="Text Box 2">
            <a:extLst>
              <a:ext uri="{FF2B5EF4-FFF2-40B4-BE49-F238E27FC236}">
                <a16:creationId xmlns:a16="http://schemas.microsoft.com/office/drawing/2014/main" id="{87D1E887-7535-463E-9FFC-269456FE3493}"/>
              </a:ext>
            </a:extLst>
          </p:cNvPr>
          <p:cNvSpPr txBox="1">
            <a:spLocks noChangeArrowheads="1"/>
          </p:cNvSpPr>
          <p:nvPr/>
        </p:nvSpPr>
        <p:spPr bwMode="auto">
          <a:xfrm>
            <a:off x="395288" y="4652963"/>
            <a:ext cx="4897437" cy="1800225"/>
          </a:xfrm>
          <a:prstGeom prst="rect">
            <a:avLst/>
          </a:prstGeom>
          <a:solidFill>
            <a:schemeClr val="folHlink">
              <a:alpha val="1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
                <a:srgbClr val="FF0000"/>
              </a:buClr>
              <a:buFont typeface="Agency FB" panose="020B0503020202020204" pitchFamily="34" charset="0"/>
              <a:buChar char="•"/>
            </a:pPr>
            <a:r>
              <a:rPr lang="es-ES" altLang="es-ES" sz="2800">
                <a:solidFill>
                  <a:srgbClr val="FFCC00"/>
                </a:solidFill>
                <a:latin typeface="Agency FB" panose="020B0503020202020204" pitchFamily="34" charset="0"/>
              </a:rPr>
              <a:t>Vea el movimiento del pecho</a:t>
            </a:r>
          </a:p>
          <a:p>
            <a:pPr eaLnBrk="1" hangingPunct="1">
              <a:buClr>
                <a:srgbClr val="FF0000"/>
              </a:buClr>
              <a:buFont typeface="Agency FB" panose="020B0503020202020204" pitchFamily="34" charset="0"/>
              <a:buChar char="•"/>
            </a:pPr>
            <a:r>
              <a:rPr lang="es-ES" altLang="es-ES" sz="2800">
                <a:solidFill>
                  <a:srgbClr val="FFCC00"/>
                </a:solidFill>
                <a:latin typeface="Agency FB" panose="020B0503020202020204" pitchFamily="34" charset="0"/>
              </a:rPr>
              <a:t>Oiga en la boca de la víctima los ruidos respiratorios</a:t>
            </a:r>
          </a:p>
          <a:p>
            <a:pPr eaLnBrk="1" hangingPunct="1">
              <a:buClr>
                <a:srgbClr val="FF0000"/>
              </a:buClr>
              <a:buFont typeface="Agency FB" panose="020B0503020202020204" pitchFamily="34" charset="0"/>
              <a:buChar char="•"/>
            </a:pPr>
            <a:r>
              <a:rPr lang="es-ES" altLang="es-ES" sz="2800">
                <a:solidFill>
                  <a:srgbClr val="FFCC00"/>
                </a:solidFill>
                <a:latin typeface="Agency FB" panose="020B0503020202020204" pitchFamily="34" charset="0"/>
              </a:rPr>
              <a:t>Sienta el aire en su mejilla</a:t>
            </a:r>
          </a:p>
        </p:txBody>
      </p:sp>
      <p:sp>
        <p:nvSpPr>
          <p:cNvPr id="180228" name="Text Box 3">
            <a:extLst>
              <a:ext uri="{FF2B5EF4-FFF2-40B4-BE49-F238E27FC236}">
                <a16:creationId xmlns:a16="http://schemas.microsoft.com/office/drawing/2014/main" id="{E055C482-FF62-4FE4-94F0-8D658969F8EA}"/>
              </a:ext>
            </a:extLst>
          </p:cNvPr>
          <p:cNvSpPr txBox="1">
            <a:spLocks noChangeArrowheads="1"/>
          </p:cNvSpPr>
          <p:nvPr/>
        </p:nvSpPr>
        <p:spPr bwMode="auto">
          <a:xfrm>
            <a:off x="0" y="188913"/>
            <a:ext cx="3890963" cy="701675"/>
          </a:xfrm>
          <a:prstGeom prst="rect">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4000">
                <a:solidFill>
                  <a:srgbClr val="FF0000"/>
                </a:solidFill>
                <a:latin typeface="Berlin Sans FB" panose="020E0602020502020306" pitchFamily="34" charset="0"/>
              </a:rPr>
              <a:t>V</a:t>
            </a:r>
            <a:r>
              <a:rPr lang="es-ES" altLang="es-ES" sz="4000">
                <a:solidFill>
                  <a:srgbClr val="00CC00"/>
                </a:solidFill>
                <a:latin typeface="Berlin Sans FB" panose="020E0602020502020306" pitchFamily="34" charset="0"/>
              </a:rPr>
              <a:t>ER, </a:t>
            </a:r>
            <a:r>
              <a:rPr lang="es-ES" altLang="es-ES" sz="4000">
                <a:solidFill>
                  <a:srgbClr val="FF0000"/>
                </a:solidFill>
                <a:latin typeface="Berlin Sans FB" panose="020E0602020502020306" pitchFamily="34" charset="0"/>
              </a:rPr>
              <a:t>O</a:t>
            </a:r>
            <a:r>
              <a:rPr lang="es-ES" altLang="es-ES" sz="4000">
                <a:solidFill>
                  <a:srgbClr val="00CC00"/>
                </a:solidFill>
                <a:latin typeface="Berlin Sans FB" panose="020E0602020502020306" pitchFamily="34" charset="0"/>
              </a:rPr>
              <a:t>IR, </a:t>
            </a:r>
            <a:r>
              <a:rPr lang="es-ES" altLang="es-ES" sz="4000">
                <a:solidFill>
                  <a:srgbClr val="FF0000"/>
                </a:solidFill>
                <a:latin typeface="Berlin Sans FB" panose="020E0602020502020306" pitchFamily="34" charset="0"/>
              </a:rPr>
              <a:t>S</a:t>
            </a:r>
            <a:r>
              <a:rPr lang="es-ES" altLang="es-ES" sz="4000">
                <a:solidFill>
                  <a:srgbClr val="00CC00"/>
                </a:solidFill>
                <a:latin typeface="Berlin Sans FB" panose="020E0602020502020306" pitchFamily="34" charset="0"/>
              </a:rPr>
              <a:t>ENTIR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15E1805D-908D-4AE7-960E-AA77BFAE01A4}"/>
              </a:ext>
            </a:extLst>
          </p:cNvPr>
          <p:cNvSpPr txBox="1">
            <a:spLocks noChangeArrowheads="1"/>
          </p:cNvSpPr>
          <p:nvPr/>
        </p:nvSpPr>
        <p:spPr bwMode="auto">
          <a:xfrm>
            <a:off x="250825" y="1125538"/>
            <a:ext cx="46085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600"/>
              </a:spcBef>
              <a:buClrTx/>
              <a:buFontTx/>
              <a:buNone/>
            </a:pPr>
            <a:r>
              <a:rPr lang="es-ES" altLang="es-ES" b="1">
                <a:solidFill>
                  <a:srgbClr val="FF0000"/>
                </a:solidFill>
                <a:latin typeface="Agency FB" panose="020B0503020202020204" pitchFamily="34" charset="0"/>
              </a:rPr>
              <a:t>Posición Lateral de Seguridad</a:t>
            </a:r>
          </a:p>
          <a:p>
            <a:pPr eaLnBrk="1" hangingPunct="1">
              <a:spcBef>
                <a:spcPts val="500"/>
              </a:spcBef>
              <a:buClr>
                <a:srgbClr val="00CC00"/>
              </a:buClr>
              <a:buFont typeface="Wingdings" panose="05000000000000000000" pitchFamily="2" charset="2"/>
              <a:buChar char=""/>
            </a:pPr>
            <a:r>
              <a:rPr lang="es-ES" altLang="es-ES" sz="2000">
                <a:solidFill>
                  <a:srgbClr val="00CC00"/>
                </a:solidFill>
                <a:latin typeface="Agency FB" panose="020B0503020202020204" pitchFamily="34" charset="0"/>
              </a:rPr>
              <a:t>Mantiene abierta la vía aérea.</a:t>
            </a:r>
          </a:p>
          <a:p>
            <a:pPr eaLnBrk="1" hangingPunct="1">
              <a:spcBef>
                <a:spcPts val="500"/>
              </a:spcBef>
              <a:buClr>
                <a:srgbClr val="00CC00"/>
              </a:buClr>
              <a:buFont typeface="Wingdings" panose="05000000000000000000" pitchFamily="2" charset="2"/>
              <a:buChar char=""/>
            </a:pPr>
            <a:r>
              <a:rPr lang="es-ES" altLang="es-ES" sz="2000">
                <a:solidFill>
                  <a:srgbClr val="00CC00"/>
                </a:solidFill>
                <a:latin typeface="Agency FB" panose="020B0503020202020204" pitchFamily="34" charset="0"/>
              </a:rPr>
              <a:t>Evita la bronco aspiración en caso de vómito.</a:t>
            </a:r>
          </a:p>
          <a:p>
            <a:pPr eaLnBrk="1" hangingPunct="1">
              <a:spcBef>
                <a:spcPts val="500"/>
              </a:spcBef>
              <a:buClr>
                <a:srgbClr val="00CC00"/>
              </a:buClr>
              <a:buFont typeface="Wingdings" panose="05000000000000000000" pitchFamily="2" charset="2"/>
              <a:buChar char=""/>
            </a:pPr>
            <a:r>
              <a:rPr lang="es-ES" altLang="es-ES" sz="2000">
                <a:solidFill>
                  <a:srgbClr val="00CC00"/>
                </a:solidFill>
                <a:latin typeface="Agency FB" panose="020B0503020202020204" pitchFamily="34" charset="0"/>
              </a:rPr>
              <a:t>Permite el desplazamiento del reanimador.</a:t>
            </a:r>
          </a:p>
          <a:p>
            <a:pPr eaLnBrk="1" hangingPunct="1">
              <a:spcBef>
                <a:spcPts val="500"/>
              </a:spcBef>
              <a:buClr>
                <a:srgbClr val="00CC00"/>
              </a:buClr>
              <a:buFont typeface="Wingdings" panose="05000000000000000000" pitchFamily="2" charset="2"/>
              <a:buNone/>
            </a:pPr>
            <a:endParaRPr lang="es-ES" altLang="es-ES" sz="2000">
              <a:solidFill>
                <a:srgbClr val="00CC00"/>
              </a:solidFill>
              <a:latin typeface="Agency FB" panose="020B0503020202020204" pitchFamily="34" charset="0"/>
            </a:endParaRPr>
          </a:p>
        </p:txBody>
      </p:sp>
      <p:sp>
        <p:nvSpPr>
          <p:cNvPr id="17411" name="Rectangle 2">
            <a:extLst>
              <a:ext uri="{FF2B5EF4-FFF2-40B4-BE49-F238E27FC236}">
                <a16:creationId xmlns:a16="http://schemas.microsoft.com/office/drawing/2014/main" id="{49263C5E-22EB-4047-84D3-84C044728619}"/>
              </a:ext>
            </a:extLst>
          </p:cNvPr>
          <p:cNvSpPr>
            <a:spLocks noChangeArrowheads="1"/>
          </p:cNvSpPr>
          <p:nvPr/>
        </p:nvSpPr>
        <p:spPr bwMode="auto">
          <a:xfrm>
            <a:off x="611188" y="115888"/>
            <a:ext cx="7921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000" u="sng">
                <a:solidFill>
                  <a:srgbClr val="FF0000"/>
                </a:solidFill>
                <a:latin typeface="Agency FB" panose="020B0503020202020204" pitchFamily="34" charset="0"/>
              </a:rPr>
              <a:t>Respira con normalidad</a:t>
            </a:r>
          </a:p>
        </p:txBody>
      </p:sp>
      <p:sp>
        <p:nvSpPr>
          <p:cNvPr id="17412" name="Rectangle 3">
            <a:extLst>
              <a:ext uri="{FF2B5EF4-FFF2-40B4-BE49-F238E27FC236}">
                <a16:creationId xmlns:a16="http://schemas.microsoft.com/office/drawing/2014/main" id="{49CFF3B8-36C5-435E-A5C5-19C78721A19D}"/>
              </a:ext>
            </a:extLst>
          </p:cNvPr>
          <p:cNvSpPr>
            <a:spLocks noChangeArrowheads="1"/>
          </p:cNvSpPr>
          <p:nvPr/>
        </p:nvSpPr>
        <p:spPr bwMode="auto">
          <a:xfrm>
            <a:off x="107950" y="5516563"/>
            <a:ext cx="51847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b="1">
                <a:solidFill>
                  <a:srgbClr val="FF0000"/>
                </a:solidFill>
                <a:latin typeface="Agency FB" panose="020B0503020202020204" pitchFamily="34" charset="0"/>
              </a:rPr>
              <a:t>Llamar al 112</a:t>
            </a:r>
            <a:br>
              <a:rPr lang="es-ES" altLang="es-ES" sz="4000" b="1">
                <a:solidFill>
                  <a:srgbClr val="FF0000"/>
                </a:solidFill>
                <a:latin typeface="Agency FB" panose="020B0503020202020204" pitchFamily="34" charset="0"/>
              </a:rPr>
            </a:br>
            <a:r>
              <a:rPr lang="ja-JP" altLang="es-ES" sz="2000" b="1">
                <a:solidFill>
                  <a:srgbClr val="00CC00"/>
                </a:solidFill>
                <a:latin typeface="Agency FB" panose="020B0503020202020204" pitchFamily="34" charset="0"/>
              </a:rPr>
              <a:t>“</a:t>
            </a:r>
            <a:r>
              <a:rPr lang="es-ES" altLang="es-ES" sz="2000">
                <a:solidFill>
                  <a:srgbClr val="00CC00"/>
                </a:solidFill>
                <a:latin typeface="Agency FB" panose="020B0503020202020204" pitchFamily="34" charset="0"/>
              </a:rPr>
              <a:t>Estoy con una persona inconsciente que respira con normalidad</a:t>
            </a:r>
            <a:r>
              <a:rPr lang="ja-JP" altLang="es-ES" sz="2000">
                <a:solidFill>
                  <a:srgbClr val="00CC00"/>
                </a:solidFill>
                <a:latin typeface="Agency FB" panose="020B0503020202020204" pitchFamily="34" charset="0"/>
              </a:rPr>
              <a:t>”</a:t>
            </a:r>
          </a:p>
        </p:txBody>
      </p:sp>
      <p:pic>
        <p:nvPicPr>
          <p:cNvPr id="17413" name="Picture 4">
            <a:extLst>
              <a:ext uri="{FF2B5EF4-FFF2-40B4-BE49-F238E27FC236}">
                <a16:creationId xmlns:a16="http://schemas.microsoft.com/office/drawing/2014/main" id="{1D8FFBAD-2A8C-4242-850C-210612908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052513"/>
            <a:ext cx="3671887"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4" name="Picture 5">
            <a:extLst>
              <a:ext uri="{FF2B5EF4-FFF2-40B4-BE49-F238E27FC236}">
                <a16:creationId xmlns:a16="http://schemas.microsoft.com/office/drawing/2014/main" id="{F8DF1230-E38F-439B-A583-FA3B575C2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3284538"/>
            <a:ext cx="19351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5" name="Picture 6">
            <a:extLst>
              <a:ext uri="{FF2B5EF4-FFF2-40B4-BE49-F238E27FC236}">
                <a16:creationId xmlns:a16="http://schemas.microsoft.com/office/drawing/2014/main" id="{E2DB5C14-06B4-4117-B424-B3082DD1F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213100"/>
            <a:ext cx="287972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1">
            <a:extLst>
              <a:ext uri="{FF2B5EF4-FFF2-40B4-BE49-F238E27FC236}">
                <a16:creationId xmlns:a16="http://schemas.microsoft.com/office/drawing/2014/main" id="{93E1F578-78E7-4DF6-A867-E973F370677E}"/>
              </a:ext>
            </a:extLst>
          </p:cNvPr>
          <p:cNvSpPr txBox="1">
            <a:spLocks noChangeArrowheads="1"/>
          </p:cNvSpPr>
          <p:nvPr/>
        </p:nvSpPr>
        <p:spPr bwMode="auto">
          <a:xfrm>
            <a:off x="4284663" y="4292600"/>
            <a:ext cx="46085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600"/>
              </a:spcBef>
              <a:buClrTx/>
              <a:buFontTx/>
              <a:buNone/>
            </a:pPr>
            <a:r>
              <a:rPr lang="es-ES" altLang="es-ES" b="1">
                <a:solidFill>
                  <a:srgbClr val="FF0000"/>
                </a:solidFill>
                <a:latin typeface="Agency FB" panose="020B0503020202020204" pitchFamily="34" charset="0"/>
              </a:rPr>
              <a:t>Posición Lateral de Seguridad</a:t>
            </a:r>
          </a:p>
          <a:p>
            <a:pPr eaLnBrk="1" hangingPunct="1">
              <a:spcBef>
                <a:spcPts val="500"/>
              </a:spcBef>
              <a:buClr>
                <a:srgbClr val="00CC00"/>
              </a:buClr>
              <a:buFont typeface="Wingdings" panose="05000000000000000000" pitchFamily="2" charset="2"/>
              <a:buChar char=""/>
            </a:pPr>
            <a:r>
              <a:rPr lang="es-ES" altLang="es-ES" sz="2000">
                <a:solidFill>
                  <a:srgbClr val="00CC00"/>
                </a:solidFill>
                <a:latin typeface="Agency FB" panose="020B0503020202020204" pitchFamily="34" charset="0"/>
              </a:rPr>
              <a:t>Mantiene abierta la vía aérea.</a:t>
            </a:r>
          </a:p>
          <a:p>
            <a:pPr eaLnBrk="1" hangingPunct="1">
              <a:spcBef>
                <a:spcPts val="500"/>
              </a:spcBef>
              <a:buClr>
                <a:srgbClr val="00CC00"/>
              </a:buClr>
              <a:buFont typeface="Wingdings" panose="05000000000000000000" pitchFamily="2" charset="2"/>
              <a:buChar char=""/>
            </a:pPr>
            <a:r>
              <a:rPr lang="es-ES" altLang="es-ES" sz="2000">
                <a:solidFill>
                  <a:srgbClr val="00CC00"/>
                </a:solidFill>
                <a:latin typeface="Agency FB" panose="020B0503020202020204" pitchFamily="34" charset="0"/>
              </a:rPr>
              <a:t>Evita la bronco aspiración en caso de vómito.</a:t>
            </a:r>
          </a:p>
          <a:p>
            <a:pPr eaLnBrk="1" hangingPunct="1">
              <a:spcBef>
                <a:spcPts val="500"/>
              </a:spcBef>
              <a:buClr>
                <a:srgbClr val="00CC00"/>
              </a:buClr>
              <a:buFont typeface="Wingdings" panose="05000000000000000000" pitchFamily="2" charset="2"/>
              <a:buChar char=""/>
            </a:pPr>
            <a:r>
              <a:rPr lang="es-ES" altLang="es-ES" sz="2000">
                <a:solidFill>
                  <a:srgbClr val="00CC00"/>
                </a:solidFill>
                <a:latin typeface="Agency FB" panose="020B0503020202020204" pitchFamily="34" charset="0"/>
              </a:rPr>
              <a:t>Permite el desplazamiento del reanimador.</a:t>
            </a:r>
          </a:p>
          <a:p>
            <a:pPr eaLnBrk="1" hangingPunct="1">
              <a:spcBef>
                <a:spcPts val="500"/>
              </a:spcBef>
              <a:buClr>
                <a:srgbClr val="00CC00"/>
              </a:buClr>
              <a:buFont typeface="Wingdings" panose="05000000000000000000" pitchFamily="2" charset="2"/>
              <a:buNone/>
            </a:pPr>
            <a:endParaRPr lang="es-ES" altLang="es-ES" sz="2000">
              <a:solidFill>
                <a:srgbClr val="00CC00"/>
              </a:solidFill>
              <a:latin typeface="Agency FB" panose="020B0503020202020204" pitchFamily="34" charset="0"/>
            </a:endParaRPr>
          </a:p>
        </p:txBody>
      </p:sp>
      <p:sp>
        <p:nvSpPr>
          <p:cNvPr id="182275" name="Rectangle 2">
            <a:extLst>
              <a:ext uri="{FF2B5EF4-FFF2-40B4-BE49-F238E27FC236}">
                <a16:creationId xmlns:a16="http://schemas.microsoft.com/office/drawing/2014/main" id="{08F5A16E-90B8-4178-B11E-ABE29AE078EC}"/>
              </a:ext>
            </a:extLst>
          </p:cNvPr>
          <p:cNvSpPr>
            <a:spLocks noChangeArrowheads="1"/>
          </p:cNvSpPr>
          <p:nvPr/>
        </p:nvSpPr>
        <p:spPr bwMode="auto">
          <a:xfrm>
            <a:off x="107950" y="115888"/>
            <a:ext cx="6192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4000" u="sng">
                <a:solidFill>
                  <a:srgbClr val="FF0000"/>
                </a:solidFill>
                <a:latin typeface="Berlin Sans FB" panose="020E0602020502020306" pitchFamily="34" charset="0"/>
              </a:rPr>
              <a:t>Respira con normalidad</a:t>
            </a:r>
          </a:p>
        </p:txBody>
      </p:sp>
      <p:pic>
        <p:nvPicPr>
          <p:cNvPr id="182277" name="Picture 4">
            <a:extLst>
              <a:ext uri="{FF2B5EF4-FFF2-40B4-BE49-F238E27FC236}">
                <a16:creationId xmlns:a16="http://schemas.microsoft.com/office/drawing/2014/main" id="{94FAD4D5-A379-4B39-BB8B-9CFF2806B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08050"/>
            <a:ext cx="58324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2278" name="Picture 5">
            <a:extLst>
              <a:ext uri="{FF2B5EF4-FFF2-40B4-BE49-F238E27FC236}">
                <a16:creationId xmlns:a16="http://schemas.microsoft.com/office/drawing/2014/main" id="{76BD8D5F-C14F-4168-8598-50A7FE11A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565400"/>
            <a:ext cx="19351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2279" name="Picture 6">
            <a:extLst>
              <a:ext uri="{FF2B5EF4-FFF2-40B4-BE49-F238E27FC236}">
                <a16:creationId xmlns:a16="http://schemas.microsoft.com/office/drawing/2014/main" id="{B002FFA7-5529-4A6F-86E8-949C50D4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573463"/>
            <a:ext cx="2879725"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2276" name="Rectangle 3">
            <a:extLst>
              <a:ext uri="{FF2B5EF4-FFF2-40B4-BE49-F238E27FC236}">
                <a16:creationId xmlns:a16="http://schemas.microsoft.com/office/drawing/2014/main" id="{396D58AE-519E-416E-95AE-DBC115502922}"/>
              </a:ext>
            </a:extLst>
          </p:cNvPr>
          <p:cNvSpPr>
            <a:spLocks noChangeArrowheads="1"/>
          </p:cNvSpPr>
          <p:nvPr/>
        </p:nvSpPr>
        <p:spPr bwMode="auto">
          <a:xfrm>
            <a:off x="611188" y="5634038"/>
            <a:ext cx="51847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b="1">
                <a:solidFill>
                  <a:srgbClr val="FF0000"/>
                </a:solidFill>
                <a:latin typeface="Agency FB" panose="020B0503020202020204" pitchFamily="34" charset="0"/>
              </a:rPr>
              <a:t>Llamar al 112</a:t>
            </a:r>
            <a:br>
              <a:rPr lang="es-ES" altLang="es-ES" sz="4000" b="1">
                <a:solidFill>
                  <a:srgbClr val="FF0000"/>
                </a:solidFill>
                <a:latin typeface="Agency FB" panose="020B0503020202020204" pitchFamily="34" charset="0"/>
              </a:rPr>
            </a:br>
            <a:r>
              <a:rPr lang="ja-JP" altLang="es-ES" sz="2000" b="1">
                <a:solidFill>
                  <a:srgbClr val="00CC00"/>
                </a:solidFill>
                <a:latin typeface="Agency FB" panose="020B0503020202020204" pitchFamily="34" charset="0"/>
              </a:rPr>
              <a:t>“</a:t>
            </a:r>
            <a:r>
              <a:rPr lang="es-ES" altLang="es-ES" sz="2000">
                <a:solidFill>
                  <a:srgbClr val="00CC00"/>
                </a:solidFill>
                <a:latin typeface="Agency FB" panose="020B0503020202020204" pitchFamily="34" charset="0"/>
              </a:rPr>
              <a:t>Estoy con una persona inconsciente que respira con normalidad</a:t>
            </a:r>
            <a:r>
              <a:rPr lang="ja-JP" altLang="es-ES" sz="2000">
                <a:solidFill>
                  <a:srgbClr val="00CC00"/>
                </a:solidFill>
                <a:latin typeface="Agency FB" panose="020B0503020202020204" pitchFamily="34" charset="0"/>
              </a:rPr>
              <a:t>”</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8B6DD116-86BE-45E1-B2FC-5BEB153341EF}"/>
              </a:ext>
            </a:extLst>
          </p:cNvPr>
          <p:cNvSpPr txBox="1">
            <a:spLocks noChangeArrowheads="1"/>
          </p:cNvSpPr>
          <p:nvPr/>
        </p:nvSpPr>
        <p:spPr bwMode="auto">
          <a:xfrm>
            <a:off x="287338" y="404813"/>
            <a:ext cx="885666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u="sng">
                <a:solidFill>
                  <a:srgbClr val="FF0000"/>
                </a:solidFill>
                <a:latin typeface="Agency FB" panose="020B0503020202020204" pitchFamily="34" charset="0"/>
              </a:rPr>
              <a:t>Victima que NO RESPONDE y NO RESPIRA con NORMALIDAD y SIN SIGNOS DE VIDA</a:t>
            </a:r>
            <a:br>
              <a:rPr lang="es-ES" altLang="es-ES" u="sng">
                <a:solidFill>
                  <a:srgbClr val="FF0000"/>
                </a:solidFill>
                <a:latin typeface="Agency FB" panose="020B0503020202020204" pitchFamily="34" charset="0"/>
              </a:rPr>
            </a:br>
            <a:br>
              <a:rPr lang="es-ES" altLang="es-ES" u="sng">
                <a:solidFill>
                  <a:srgbClr val="FF0000"/>
                </a:solidFill>
                <a:latin typeface="Agency FB" panose="020B0503020202020204" pitchFamily="34" charset="0"/>
              </a:rPr>
            </a:br>
            <a:endParaRPr lang="es-ES" altLang="es-ES" u="sng">
              <a:solidFill>
                <a:srgbClr val="FF0000"/>
              </a:solidFill>
              <a:latin typeface="Agency FB" panose="020B0503020202020204" pitchFamily="34" charset="0"/>
            </a:endParaRPr>
          </a:p>
        </p:txBody>
      </p:sp>
      <p:sp>
        <p:nvSpPr>
          <p:cNvPr id="22530" name="Text Box 2">
            <a:extLst>
              <a:ext uri="{FF2B5EF4-FFF2-40B4-BE49-F238E27FC236}">
                <a16:creationId xmlns:a16="http://schemas.microsoft.com/office/drawing/2014/main" id="{B5A52108-A8C2-4DDF-8CC9-127587831602}"/>
              </a:ext>
            </a:extLst>
          </p:cNvPr>
          <p:cNvSpPr txBox="1">
            <a:spLocks noChangeArrowheads="1"/>
          </p:cNvSpPr>
          <p:nvPr/>
        </p:nvSpPr>
        <p:spPr bwMode="auto">
          <a:xfrm>
            <a:off x="395288" y="4797425"/>
            <a:ext cx="4495800" cy="1828800"/>
          </a:xfrm>
          <a:prstGeom prst="rect">
            <a:avLst/>
          </a:prstGeom>
          <a:noFill/>
          <a:ln w="9525" cap="flat">
            <a:noFill/>
            <a:round/>
            <a:headEnd/>
            <a:tailEnd/>
          </a:ln>
          <a:effectLst/>
        </p:spPr>
        <p:txBody>
          <a:bodyPr/>
          <a:lstStyle/>
          <a:p>
            <a:pPr marL="342900" indent="-341313">
              <a:lnSpc>
                <a:spcPct val="80000"/>
              </a:lnSpc>
              <a:spcBef>
                <a:spcPts val="45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s-ES" sz="1800">
              <a:solidFill>
                <a:srgbClr val="FF0000"/>
              </a:solidFill>
              <a:latin typeface="Garamond" pitchFamily="16" charset="0"/>
              <a:ea typeface="ＭＳ Ｐゴシック" pitchFamily="32" charset="-128"/>
            </a:endParaRPr>
          </a:p>
          <a:p>
            <a:pPr marL="342900" indent="-341313">
              <a:lnSpc>
                <a:spcPct val="80000"/>
              </a:lnSpc>
              <a:spcBef>
                <a:spcPts val="5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s-ES" sz="2000" b="1">
                <a:solidFill>
                  <a:srgbClr val="FF6600"/>
                </a:solidFill>
                <a:latin typeface="Agency FB" pitchFamily="32" charset="0"/>
                <a:ea typeface="ＭＳ Ｐゴシック" pitchFamily="32" charset="-128"/>
              </a:rPr>
              <a:t>Signos de circulación</a:t>
            </a:r>
          </a:p>
          <a:p>
            <a:pPr marL="341313" indent="-339725">
              <a:lnSpc>
                <a:spcPct val="80000"/>
              </a:lnSpc>
              <a:spcBef>
                <a:spcPts val="500"/>
              </a:spcBef>
              <a:buClr>
                <a:srgbClr val="3333CC"/>
              </a:buClr>
              <a:buFont typeface="Agency FB" pitchFamily="32"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s-ES" sz="2000">
                <a:solidFill>
                  <a:srgbClr val="3333CC"/>
                </a:solidFill>
                <a:latin typeface="Agency FB" pitchFamily="32" charset="0"/>
                <a:ea typeface="ＭＳ Ｐゴシック" pitchFamily="32" charset="-128"/>
              </a:rPr>
              <a:t>Inconsciencia </a:t>
            </a:r>
          </a:p>
          <a:p>
            <a:pPr marL="341313" indent="-339725">
              <a:lnSpc>
                <a:spcPct val="80000"/>
              </a:lnSpc>
              <a:spcBef>
                <a:spcPts val="500"/>
              </a:spcBef>
              <a:buClr>
                <a:srgbClr val="3333CC"/>
              </a:buClr>
              <a:buFont typeface="Agency FB" pitchFamily="32"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s-ES" sz="2000">
                <a:solidFill>
                  <a:srgbClr val="3333CC"/>
                </a:solidFill>
                <a:latin typeface="Agency FB" pitchFamily="32" charset="0"/>
                <a:ea typeface="ＭＳ Ｐゴシック" pitchFamily="32" charset="-128"/>
              </a:rPr>
              <a:t>Ausencia de tos o respiración NORMAL</a:t>
            </a:r>
          </a:p>
          <a:p>
            <a:pPr marL="341313" indent="-339725">
              <a:lnSpc>
                <a:spcPct val="80000"/>
              </a:lnSpc>
              <a:spcBef>
                <a:spcPts val="500"/>
              </a:spcBef>
              <a:buClr>
                <a:srgbClr val="3333CC"/>
              </a:buClr>
              <a:buFont typeface="Agency FB" pitchFamily="32"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s-ES" sz="2000">
                <a:solidFill>
                  <a:srgbClr val="3333CC"/>
                </a:solidFill>
                <a:latin typeface="Agency FB" pitchFamily="32" charset="0"/>
                <a:ea typeface="ＭＳ Ｐゴシック" pitchFamily="32" charset="-128"/>
              </a:rPr>
              <a:t>Ausencia  de movimientos</a:t>
            </a:r>
          </a:p>
          <a:p>
            <a:pPr marL="342900" indent="-341313">
              <a:lnSpc>
                <a:spcPct val="80000"/>
              </a:lnSpc>
              <a:spcBef>
                <a:spcPts val="5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s-ES" sz="2000">
              <a:solidFill>
                <a:srgbClr val="3333CC"/>
              </a:solidFill>
              <a:latin typeface="Agency FB" pitchFamily="32" charset="0"/>
              <a:ea typeface="ＭＳ Ｐゴシック" pitchFamily="32" charset="-128"/>
            </a:endParaRPr>
          </a:p>
        </p:txBody>
      </p:sp>
      <p:sp>
        <p:nvSpPr>
          <p:cNvPr id="22531" name="Text Box 3">
            <a:extLst>
              <a:ext uri="{FF2B5EF4-FFF2-40B4-BE49-F238E27FC236}">
                <a16:creationId xmlns:a16="http://schemas.microsoft.com/office/drawing/2014/main" id="{3DB1DC44-573D-4081-8597-82C8784AFE4F}"/>
              </a:ext>
            </a:extLst>
          </p:cNvPr>
          <p:cNvSpPr txBox="1">
            <a:spLocks noChangeArrowheads="1"/>
          </p:cNvSpPr>
          <p:nvPr/>
        </p:nvSpPr>
        <p:spPr bwMode="auto">
          <a:xfrm>
            <a:off x="1835150" y="1484313"/>
            <a:ext cx="5830888" cy="1081087"/>
          </a:xfrm>
          <a:prstGeom prst="rect">
            <a:avLst/>
          </a:prstGeom>
          <a:noFill/>
          <a:ln w="9525" cap="flat">
            <a:noFill/>
            <a:round/>
            <a:headEnd/>
            <a:tailEnd/>
          </a:ln>
          <a:effectLst/>
        </p:spPr>
        <p:txBody>
          <a:bodyPr/>
          <a:lstStyle/>
          <a:p>
            <a:pPr marL="341313" indent="-341313">
              <a:lnSpc>
                <a:spcPct val="90000"/>
              </a:lnSpc>
              <a:spcBef>
                <a:spcPts val="800"/>
              </a:spcBef>
              <a:buClr>
                <a:srgbClr val="00CC00"/>
              </a:buClr>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3200" b="1" u="sng">
                <a:solidFill>
                  <a:srgbClr val="00CC00"/>
                </a:solidFill>
                <a:latin typeface="Agency FB" pitchFamily="32" charset="0"/>
                <a:ea typeface="ＭＳ Ｐゴシック" pitchFamily="32" charset="-128"/>
              </a:rPr>
              <a:t>PARADA CARDIACA</a:t>
            </a:r>
          </a:p>
          <a:p>
            <a:pPr marL="342900" indent="-341313">
              <a:lnSpc>
                <a:spcPct val="90000"/>
              </a:lnSpc>
              <a:spcBef>
                <a:spcPts val="8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3200">
              <a:solidFill>
                <a:srgbClr val="00CC00"/>
              </a:solidFill>
              <a:latin typeface="Garamond" pitchFamily="16" charset="0"/>
              <a:ea typeface="ＭＳ Ｐゴシック" pitchFamily="32" charset="-128"/>
            </a:endParaRPr>
          </a:p>
          <a:p>
            <a:pPr marL="342900" indent="-341313">
              <a:lnSpc>
                <a:spcPct val="90000"/>
              </a:lnSpc>
              <a:spcBef>
                <a:spcPts val="6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a:solidFill>
                <a:srgbClr val="00CC00"/>
              </a:solidFill>
              <a:latin typeface="Garamond" pitchFamily="16" charset="0"/>
              <a:ea typeface="ＭＳ Ｐゴシック" pitchFamily="32" charset="-128"/>
            </a:endParaRPr>
          </a:p>
          <a:p>
            <a:pPr marL="342900" indent="-341313">
              <a:lnSpc>
                <a:spcPct val="90000"/>
              </a:lnSpc>
              <a:spcBef>
                <a:spcPts val="6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a:solidFill>
                <a:srgbClr val="00CC00"/>
              </a:solidFill>
              <a:latin typeface="Garamond" pitchFamily="16" charset="0"/>
              <a:ea typeface="ＭＳ Ｐゴシック" pitchFamily="32" charset="-128"/>
            </a:endParaRPr>
          </a:p>
        </p:txBody>
      </p:sp>
      <p:sp>
        <p:nvSpPr>
          <p:cNvPr id="18437" name="Rectangle 4">
            <a:extLst>
              <a:ext uri="{FF2B5EF4-FFF2-40B4-BE49-F238E27FC236}">
                <a16:creationId xmlns:a16="http://schemas.microsoft.com/office/drawing/2014/main" id="{EA51BBB2-BC87-4B05-8366-5DE4822BE0CC}"/>
              </a:ext>
            </a:extLst>
          </p:cNvPr>
          <p:cNvSpPr>
            <a:spLocks noChangeArrowheads="1"/>
          </p:cNvSpPr>
          <p:nvPr/>
        </p:nvSpPr>
        <p:spPr bwMode="auto">
          <a:xfrm>
            <a:off x="5086350" y="6038850"/>
            <a:ext cx="2635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18438" name="Text Box 5">
            <a:extLst>
              <a:ext uri="{FF2B5EF4-FFF2-40B4-BE49-F238E27FC236}">
                <a16:creationId xmlns:a16="http://schemas.microsoft.com/office/drawing/2014/main" id="{776A4FCE-9897-4A63-BE1C-8030E4B55EC8}"/>
              </a:ext>
            </a:extLst>
          </p:cNvPr>
          <p:cNvSpPr txBox="1">
            <a:spLocks noChangeArrowheads="1"/>
          </p:cNvSpPr>
          <p:nvPr/>
        </p:nvSpPr>
        <p:spPr bwMode="auto">
          <a:xfrm>
            <a:off x="3276600" y="2924175"/>
            <a:ext cx="52578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ts val="600"/>
              </a:spcBef>
              <a:buClrTx/>
              <a:buFontTx/>
              <a:buNone/>
            </a:pPr>
            <a:r>
              <a:rPr lang="es-ES" altLang="es-ES">
                <a:solidFill>
                  <a:srgbClr val="FF6600"/>
                </a:solidFill>
                <a:latin typeface="Agency FB" panose="020B0503020202020204" pitchFamily="34" charset="0"/>
              </a:rPr>
              <a:t>Respiración anormal (gasping) </a:t>
            </a:r>
          </a:p>
          <a:p>
            <a:pPr eaLnBrk="1" hangingPunct="1">
              <a:lnSpc>
                <a:spcPct val="80000"/>
              </a:lnSpc>
              <a:spcBef>
                <a:spcPts val="450"/>
              </a:spcBef>
              <a:buClr>
                <a:srgbClr val="3333CC"/>
              </a:buClr>
              <a:buFont typeface="Agency FB" panose="020B0503020202020204" pitchFamily="34" charset="0"/>
              <a:buChar char="•"/>
            </a:pPr>
            <a:r>
              <a:rPr lang="es-ES" altLang="es-ES" sz="1800">
                <a:solidFill>
                  <a:srgbClr val="3333CC"/>
                </a:solidFill>
                <a:latin typeface="Agency FB" panose="020B0503020202020204" pitchFamily="34" charset="0"/>
              </a:rPr>
              <a:t>Presente en el 40% de las víctimas de parada en los primeros minutos</a:t>
            </a:r>
          </a:p>
          <a:p>
            <a:pPr eaLnBrk="1" hangingPunct="1">
              <a:lnSpc>
                <a:spcPct val="80000"/>
              </a:lnSpc>
              <a:spcBef>
                <a:spcPts val="450"/>
              </a:spcBef>
              <a:buClr>
                <a:srgbClr val="3333CC"/>
              </a:buClr>
              <a:buFont typeface="Agency FB" panose="020B0503020202020204" pitchFamily="34" charset="0"/>
              <a:buChar char="•"/>
            </a:pPr>
            <a:r>
              <a:rPr lang="es-ES" altLang="es-ES" sz="1800">
                <a:solidFill>
                  <a:srgbClr val="3333CC"/>
                </a:solidFill>
                <a:latin typeface="Agency FB" panose="020B0503020202020204" pitchFamily="34" charset="0"/>
              </a:rPr>
              <a:t>Mayores tasas de supervivencia si se responde tomándola  como signo de Parada Cardiaca</a:t>
            </a:r>
          </a:p>
        </p:txBody>
      </p:sp>
      <p:sp>
        <p:nvSpPr>
          <p:cNvPr id="18439" name="Text Box 6">
            <a:extLst>
              <a:ext uri="{FF2B5EF4-FFF2-40B4-BE49-F238E27FC236}">
                <a16:creationId xmlns:a16="http://schemas.microsoft.com/office/drawing/2014/main" id="{B47D4E63-F799-4B72-BDBD-1CB738856DB7}"/>
              </a:ext>
            </a:extLst>
          </p:cNvPr>
          <p:cNvSpPr txBox="1">
            <a:spLocks noChangeArrowheads="1"/>
          </p:cNvSpPr>
          <p:nvPr/>
        </p:nvSpPr>
        <p:spPr bwMode="auto">
          <a:xfrm>
            <a:off x="323850" y="2205038"/>
            <a:ext cx="2743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a:solidFill>
                  <a:srgbClr val="FF6600"/>
                </a:solidFill>
                <a:latin typeface="Agency FB" panose="020B0503020202020204" pitchFamily="34" charset="0"/>
              </a:rPr>
              <a:t>Convulsiones</a:t>
            </a:r>
          </a:p>
        </p:txBody>
      </p:sp>
      <p:pic>
        <p:nvPicPr>
          <p:cNvPr id="18440" name="Picture 7">
            <a:extLst>
              <a:ext uri="{FF2B5EF4-FFF2-40B4-BE49-F238E27FC236}">
                <a16:creationId xmlns:a16="http://schemas.microsoft.com/office/drawing/2014/main" id="{6513F081-AF95-47B4-AC99-37146C602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708275"/>
            <a:ext cx="18034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41" name="Picture 8">
            <a:extLst>
              <a:ext uri="{FF2B5EF4-FFF2-40B4-BE49-F238E27FC236}">
                <a16:creationId xmlns:a16="http://schemas.microsoft.com/office/drawing/2014/main" id="{CCB0BAD1-0645-4186-896C-E303BFB2C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013" y="2349500"/>
            <a:ext cx="81438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B1E7987D-49FE-42A5-AF05-83D98FE18897}"/>
              </a:ext>
            </a:extLst>
          </p:cNvPr>
          <p:cNvSpPr txBox="1">
            <a:spLocks noChangeArrowheads="1"/>
          </p:cNvSpPr>
          <p:nvPr/>
        </p:nvSpPr>
        <p:spPr bwMode="auto">
          <a:xfrm>
            <a:off x="539750" y="1125538"/>
            <a:ext cx="8064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b="1">
                <a:solidFill>
                  <a:srgbClr val="FF0000"/>
                </a:solidFill>
                <a:latin typeface="Agency FB" panose="020B0503020202020204" pitchFamily="34" charset="0"/>
              </a:rPr>
              <a:t>Llamar al </a:t>
            </a:r>
            <a:r>
              <a:rPr lang="es-ES" altLang="es-ES" sz="3200" b="1">
                <a:solidFill>
                  <a:srgbClr val="FF0000"/>
                </a:solidFill>
                <a:latin typeface="Agency FB" panose="020B0503020202020204" pitchFamily="34" charset="0"/>
              </a:rPr>
              <a:t>112</a:t>
            </a:r>
            <a:br>
              <a:rPr lang="es-ES" altLang="es-ES" sz="3200" b="1">
                <a:solidFill>
                  <a:srgbClr val="FF0000"/>
                </a:solidFill>
                <a:latin typeface="Agency FB" panose="020B0503020202020204" pitchFamily="34" charset="0"/>
              </a:rPr>
            </a:br>
            <a:r>
              <a:rPr lang="ja-JP" altLang="es-ES">
                <a:solidFill>
                  <a:srgbClr val="00CC00"/>
                </a:solidFill>
                <a:latin typeface="Agency FB" panose="020B0503020202020204" pitchFamily="34" charset="0"/>
              </a:rPr>
              <a:t>“</a:t>
            </a:r>
            <a:r>
              <a:rPr lang="es-ES" altLang="es-ES">
                <a:solidFill>
                  <a:srgbClr val="00CC00"/>
                </a:solidFill>
                <a:latin typeface="Agency FB" panose="020B0503020202020204" pitchFamily="34" charset="0"/>
              </a:rPr>
              <a:t>Estoy con una persona EN PARADA</a:t>
            </a:r>
            <a:r>
              <a:rPr lang="ja-JP" altLang="es-ES">
                <a:solidFill>
                  <a:srgbClr val="00CC00"/>
                </a:solidFill>
                <a:latin typeface="Agency FB" panose="020B0503020202020204" pitchFamily="34" charset="0"/>
              </a:rPr>
              <a:t>”</a:t>
            </a:r>
          </a:p>
        </p:txBody>
      </p:sp>
      <p:sp>
        <p:nvSpPr>
          <p:cNvPr id="19459" name="Rectangle 2">
            <a:extLst>
              <a:ext uri="{FF2B5EF4-FFF2-40B4-BE49-F238E27FC236}">
                <a16:creationId xmlns:a16="http://schemas.microsoft.com/office/drawing/2014/main" id="{D0A0FB47-C266-45F7-8392-4B51D5884C53}"/>
              </a:ext>
            </a:extLst>
          </p:cNvPr>
          <p:cNvSpPr>
            <a:spLocks noChangeArrowheads="1"/>
          </p:cNvSpPr>
          <p:nvPr/>
        </p:nvSpPr>
        <p:spPr bwMode="auto">
          <a:xfrm>
            <a:off x="539750" y="260350"/>
            <a:ext cx="80295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5400" u="sng">
                <a:solidFill>
                  <a:srgbClr val="FF0000"/>
                </a:solidFill>
                <a:latin typeface="Agency FB" panose="020B0503020202020204" pitchFamily="34" charset="0"/>
              </a:rPr>
              <a:t>NO</a:t>
            </a:r>
            <a:r>
              <a:rPr lang="es-ES" altLang="es-ES" sz="4000" u="sng">
                <a:solidFill>
                  <a:srgbClr val="FF0000"/>
                </a:solidFill>
                <a:latin typeface="Agency FB" panose="020B0503020202020204" pitchFamily="34" charset="0"/>
              </a:rPr>
              <a:t> respira con normalidad</a:t>
            </a:r>
          </a:p>
        </p:txBody>
      </p:sp>
      <p:sp>
        <p:nvSpPr>
          <p:cNvPr id="19460" name="Rectangle 3">
            <a:extLst>
              <a:ext uri="{FF2B5EF4-FFF2-40B4-BE49-F238E27FC236}">
                <a16:creationId xmlns:a16="http://schemas.microsoft.com/office/drawing/2014/main" id="{E4CC5C7C-A568-4AEE-8957-2C849A8B952E}"/>
              </a:ext>
            </a:extLst>
          </p:cNvPr>
          <p:cNvSpPr>
            <a:spLocks noChangeArrowheads="1"/>
          </p:cNvSpPr>
          <p:nvPr/>
        </p:nvSpPr>
        <p:spPr bwMode="auto">
          <a:xfrm>
            <a:off x="323850" y="2349500"/>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b="1">
                <a:solidFill>
                  <a:srgbClr val="FF0000"/>
                </a:solidFill>
                <a:latin typeface="Agency FB" panose="020B0503020202020204" pitchFamily="34" charset="0"/>
              </a:rPr>
              <a:t>Comenzar RCP</a:t>
            </a:r>
            <a:br>
              <a:rPr lang="es-ES" altLang="es-ES" sz="3200" b="1">
                <a:solidFill>
                  <a:srgbClr val="FF0000"/>
                </a:solidFill>
                <a:latin typeface="Agency FB" panose="020B0503020202020204" pitchFamily="34" charset="0"/>
              </a:rPr>
            </a:br>
            <a:r>
              <a:rPr lang="es-ES" altLang="es-ES" sz="2000">
                <a:solidFill>
                  <a:srgbClr val="00CC00"/>
                </a:solidFill>
                <a:latin typeface="Agency FB" panose="020B0503020202020204" pitchFamily="34" charset="0"/>
              </a:rPr>
              <a:t>Compresiones torácicas ¡¡CUANTO ANTES!!</a:t>
            </a:r>
          </a:p>
        </p:txBody>
      </p:sp>
      <p:pic>
        <p:nvPicPr>
          <p:cNvPr id="19461" name="Picture 4">
            <a:extLst>
              <a:ext uri="{FF2B5EF4-FFF2-40B4-BE49-F238E27FC236}">
                <a16:creationId xmlns:a16="http://schemas.microsoft.com/office/drawing/2014/main" id="{F99CE64B-20B5-4D03-B467-3FAF3BBC6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3284538"/>
            <a:ext cx="4452937"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E9796C71-7EBD-43DC-A625-92E7668A3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765175"/>
            <a:ext cx="3429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F87DE941-FED1-4F6A-AC84-97F2CCD26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857375"/>
            <a:ext cx="305911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3" name="Text Box 2">
            <a:extLst>
              <a:ext uri="{FF2B5EF4-FFF2-40B4-BE49-F238E27FC236}">
                <a16:creationId xmlns:a16="http://schemas.microsoft.com/office/drawing/2014/main" id="{A48CFC5D-1C3B-459E-9A56-70844D8FF502}"/>
              </a:ext>
            </a:extLst>
          </p:cNvPr>
          <p:cNvSpPr txBox="1">
            <a:spLocks noChangeArrowheads="1"/>
          </p:cNvSpPr>
          <p:nvPr/>
        </p:nvSpPr>
        <p:spPr bwMode="auto">
          <a:xfrm>
            <a:off x="4000500" y="2786063"/>
            <a:ext cx="1214438" cy="64293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b="1">
                <a:solidFill>
                  <a:srgbClr val="FF0000"/>
                </a:solidFill>
                <a:latin typeface="Arial" panose="020B0604020202020204" pitchFamily="34" charset="0"/>
              </a:rPr>
              <a:t>112</a:t>
            </a:r>
          </a:p>
        </p:txBody>
      </p:sp>
      <p:pic>
        <p:nvPicPr>
          <p:cNvPr id="20484" name="Picture 3">
            <a:extLst>
              <a:ext uri="{FF2B5EF4-FFF2-40B4-BE49-F238E27FC236}">
                <a16:creationId xmlns:a16="http://schemas.microsoft.com/office/drawing/2014/main" id="{B0A0CD0F-3F4F-4FC1-BB0C-3F2F5BC6F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714375"/>
            <a:ext cx="17208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5" name="Picture 4">
            <a:extLst>
              <a:ext uri="{FF2B5EF4-FFF2-40B4-BE49-F238E27FC236}">
                <a16:creationId xmlns:a16="http://schemas.microsoft.com/office/drawing/2014/main" id="{E2AA150E-F040-4537-9E0D-1A5ED1D57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0"/>
            <a:ext cx="158273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6" name="Picture 5">
            <a:extLst>
              <a:ext uri="{FF2B5EF4-FFF2-40B4-BE49-F238E27FC236}">
                <a16:creationId xmlns:a16="http://schemas.microsoft.com/office/drawing/2014/main" id="{8B15142F-790A-4015-ADF4-7A338F93F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42863"/>
            <a:ext cx="16922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7" name="Picture 6">
            <a:extLst>
              <a:ext uri="{FF2B5EF4-FFF2-40B4-BE49-F238E27FC236}">
                <a16:creationId xmlns:a16="http://schemas.microsoft.com/office/drawing/2014/main" id="{24965CC8-F43C-4955-9BCF-0FD70955E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0875" y="2857500"/>
            <a:ext cx="1595438"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8" name="Picture 7">
            <a:extLst>
              <a:ext uri="{FF2B5EF4-FFF2-40B4-BE49-F238E27FC236}">
                <a16:creationId xmlns:a16="http://schemas.microsoft.com/office/drawing/2014/main" id="{297EDFA8-9FFC-4C08-B5FB-35FB9E7885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814888"/>
            <a:ext cx="185737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9" name="Picture 8">
            <a:extLst>
              <a:ext uri="{FF2B5EF4-FFF2-40B4-BE49-F238E27FC236}">
                <a16:creationId xmlns:a16="http://schemas.microsoft.com/office/drawing/2014/main" id="{68E2E255-2E5E-494D-9D73-854F503706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25" y="3714750"/>
            <a:ext cx="23082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0" name="AutoShape 9">
            <a:extLst>
              <a:ext uri="{FF2B5EF4-FFF2-40B4-BE49-F238E27FC236}">
                <a16:creationId xmlns:a16="http://schemas.microsoft.com/office/drawing/2014/main" id="{0D711B13-2056-4004-A44F-4A76ED65AD05}"/>
              </a:ext>
            </a:extLst>
          </p:cNvPr>
          <p:cNvSpPr>
            <a:spLocks noChangeArrowheads="1"/>
          </p:cNvSpPr>
          <p:nvPr/>
        </p:nvSpPr>
        <p:spPr bwMode="auto">
          <a:xfrm rot="-1140000">
            <a:off x="2090738" y="798513"/>
            <a:ext cx="977900" cy="287337"/>
          </a:xfrm>
          <a:prstGeom prst="rightArrow">
            <a:avLst>
              <a:gd name="adj1" fmla="val 44889"/>
              <a:gd name="adj2" fmla="val 49994"/>
            </a:avLst>
          </a:prstGeom>
          <a:solidFill>
            <a:srgbClr val="00CC99"/>
          </a:solidFill>
          <a:ln w="25560" cap="sq">
            <a:solidFill>
              <a:srgbClr val="00956F"/>
            </a:solidFill>
            <a:miter lim="800000"/>
            <a:headEnd/>
            <a:tailEnd/>
          </a:ln>
        </p:spPr>
        <p:txBody>
          <a:bodyPr wrap="none" anchor="ctr"/>
          <a:lstStyle/>
          <a:p>
            <a:endParaRPr lang="es-ES" altLang="es-ES"/>
          </a:p>
        </p:txBody>
      </p:sp>
      <p:sp>
        <p:nvSpPr>
          <p:cNvPr id="20491" name="AutoShape 10">
            <a:extLst>
              <a:ext uri="{FF2B5EF4-FFF2-40B4-BE49-F238E27FC236}">
                <a16:creationId xmlns:a16="http://schemas.microsoft.com/office/drawing/2014/main" id="{3F58C45A-2D79-4E4D-8810-56328CBAA6EE}"/>
              </a:ext>
            </a:extLst>
          </p:cNvPr>
          <p:cNvSpPr>
            <a:spLocks noChangeArrowheads="1"/>
          </p:cNvSpPr>
          <p:nvPr/>
        </p:nvSpPr>
        <p:spPr bwMode="auto">
          <a:xfrm>
            <a:off x="4643438" y="642938"/>
            <a:ext cx="1192212" cy="285750"/>
          </a:xfrm>
          <a:prstGeom prst="rightArrow">
            <a:avLst>
              <a:gd name="adj1" fmla="val 50000"/>
              <a:gd name="adj2" fmla="val 50009"/>
            </a:avLst>
          </a:prstGeom>
          <a:solidFill>
            <a:srgbClr val="00CC99"/>
          </a:solidFill>
          <a:ln w="25560" cap="sq">
            <a:solidFill>
              <a:srgbClr val="00956F"/>
            </a:solidFill>
            <a:miter lim="800000"/>
            <a:headEnd/>
            <a:tailEnd/>
          </a:ln>
        </p:spPr>
        <p:txBody>
          <a:bodyPr wrap="none" anchor="ctr"/>
          <a:lstStyle/>
          <a:p>
            <a:endParaRPr lang="es-ES" altLang="es-ES"/>
          </a:p>
        </p:txBody>
      </p:sp>
      <p:sp>
        <p:nvSpPr>
          <p:cNvPr id="20492" name="AutoShape 11">
            <a:extLst>
              <a:ext uri="{FF2B5EF4-FFF2-40B4-BE49-F238E27FC236}">
                <a16:creationId xmlns:a16="http://schemas.microsoft.com/office/drawing/2014/main" id="{E252E146-477E-4232-A623-267B838F8191}"/>
              </a:ext>
            </a:extLst>
          </p:cNvPr>
          <p:cNvSpPr>
            <a:spLocks noChangeArrowheads="1"/>
          </p:cNvSpPr>
          <p:nvPr/>
        </p:nvSpPr>
        <p:spPr bwMode="auto">
          <a:xfrm rot="5220000">
            <a:off x="7289800" y="2103438"/>
            <a:ext cx="979488" cy="360362"/>
          </a:xfrm>
          <a:prstGeom prst="rightArrow">
            <a:avLst>
              <a:gd name="adj1" fmla="val 50000"/>
              <a:gd name="adj2" fmla="val 49995"/>
            </a:avLst>
          </a:prstGeom>
          <a:solidFill>
            <a:srgbClr val="00CC99"/>
          </a:solidFill>
          <a:ln w="25560" cap="sq">
            <a:solidFill>
              <a:srgbClr val="00956F"/>
            </a:solidFill>
            <a:miter lim="800000"/>
            <a:headEnd/>
            <a:tailEnd/>
          </a:ln>
        </p:spPr>
        <p:txBody>
          <a:bodyPr wrap="none" anchor="ctr"/>
          <a:lstStyle/>
          <a:p>
            <a:endParaRPr lang="es-ES" altLang="es-ES"/>
          </a:p>
        </p:txBody>
      </p:sp>
      <p:sp>
        <p:nvSpPr>
          <p:cNvPr id="20493" name="AutoShape 12">
            <a:extLst>
              <a:ext uri="{FF2B5EF4-FFF2-40B4-BE49-F238E27FC236}">
                <a16:creationId xmlns:a16="http://schemas.microsoft.com/office/drawing/2014/main" id="{ECC7A891-E240-4478-BD2D-D3D9329464F9}"/>
              </a:ext>
            </a:extLst>
          </p:cNvPr>
          <p:cNvSpPr>
            <a:spLocks noChangeArrowheads="1"/>
          </p:cNvSpPr>
          <p:nvPr/>
        </p:nvSpPr>
        <p:spPr bwMode="auto">
          <a:xfrm rot="3360000">
            <a:off x="5986463" y="4408487"/>
            <a:ext cx="311150" cy="1336675"/>
          </a:xfrm>
          <a:prstGeom prst="downArrow">
            <a:avLst>
              <a:gd name="adj1" fmla="val 50000"/>
              <a:gd name="adj2" fmla="val 50000"/>
            </a:avLst>
          </a:prstGeom>
          <a:solidFill>
            <a:srgbClr val="00CC99"/>
          </a:solidFill>
          <a:ln w="25560" cap="sq">
            <a:solidFill>
              <a:srgbClr val="00956F"/>
            </a:solidFill>
            <a:miter lim="800000"/>
            <a:headEnd/>
            <a:tailEnd/>
          </a:ln>
        </p:spPr>
        <p:txBody>
          <a:bodyPr wrap="none" anchor="ctr"/>
          <a:lstStyle/>
          <a:p>
            <a:endParaRPr lang="es-ES" altLang="es-ES"/>
          </a:p>
        </p:txBody>
      </p:sp>
      <p:sp>
        <p:nvSpPr>
          <p:cNvPr id="20494" name="AutoShape 13">
            <a:extLst>
              <a:ext uri="{FF2B5EF4-FFF2-40B4-BE49-F238E27FC236}">
                <a16:creationId xmlns:a16="http://schemas.microsoft.com/office/drawing/2014/main" id="{6626F3EA-94FA-427F-BF55-1EA401C82351}"/>
              </a:ext>
            </a:extLst>
          </p:cNvPr>
          <p:cNvSpPr>
            <a:spLocks noChangeArrowheads="1"/>
          </p:cNvSpPr>
          <p:nvPr/>
        </p:nvSpPr>
        <p:spPr bwMode="auto">
          <a:xfrm rot="7140000">
            <a:off x="2342357" y="5252244"/>
            <a:ext cx="328612" cy="977900"/>
          </a:xfrm>
          <a:prstGeom prst="downArrow">
            <a:avLst>
              <a:gd name="adj1" fmla="val 50000"/>
              <a:gd name="adj2" fmla="val 49997"/>
            </a:avLst>
          </a:prstGeom>
          <a:solidFill>
            <a:srgbClr val="00CC99"/>
          </a:solidFill>
          <a:ln w="25560" cap="sq">
            <a:solidFill>
              <a:srgbClr val="00956F"/>
            </a:solidFill>
            <a:miter lim="800000"/>
            <a:headEnd/>
            <a:tailEnd/>
          </a:ln>
        </p:spPr>
        <p:txBody>
          <a:bodyPr wrap="none" anchor="ctr"/>
          <a:lstStyle/>
          <a:p>
            <a:endParaRPr lang="es-ES" altLang="es-ES"/>
          </a:p>
        </p:txBody>
      </p:sp>
      <p:pic>
        <p:nvPicPr>
          <p:cNvPr id="20495" name="Picture 14">
            <a:extLst>
              <a:ext uri="{FF2B5EF4-FFF2-40B4-BE49-F238E27FC236}">
                <a16:creationId xmlns:a16="http://schemas.microsoft.com/office/drawing/2014/main" id="{FE11FAA2-C5B6-4C0B-BD18-49CA04CA69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 y="2643188"/>
            <a:ext cx="9223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F69C3B02-38F0-4D27-8786-94B72C950CB0}"/>
              </a:ext>
            </a:extLst>
          </p:cNvPr>
          <p:cNvSpPr txBox="1">
            <a:spLocks noChangeArrowheads="1"/>
          </p:cNvSpPr>
          <p:nvPr/>
        </p:nvSpPr>
        <p:spPr bwMode="auto">
          <a:xfrm>
            <a:off x="720725" y="115888"/>
            <a:ext cx="3694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9600" b="1">
                <a:solidFill>
                  <a:srgbClr val="FF0000"/>
                </a:solidFill>
                <a:latin typeface="Garamond" panose="02020404030301010803" pitchFamily="18" charset="0"/>
              </a:rPr>
              <a:t>30</a:t>
            </a:r>
            <a:r>
              <a:rPr lang="es-ES" altLang="es-ES">
                <a:solidFill>
                  <a:srgbClr val="FF0000"/>
                </a:solidFill>
                <a:latin typeface="Garamond" panose="02020404030301010803" pitchFamily="18" charset="0"/>
              </a:rPr>
              <a:t> </a:t>
            </a:r>
            <a:r>
              <a:rPr lang="es-ES" altLang="es-ES" sz="2800">
                <a:solidFill>
                  <a:srgbClr val="FF0000"/>
                </a:solidFill>
                <a:latin typeface="Agency FB" panose="020B0503020202020204" pitchFamily="34" charset="0"/>
              </a:rPr>
              <a:t>compresiones</a:t>
            </a:r>
          </a:p>
        </p:txBody>
      </p:sp>
      <p:sp>
        <p:nvSpPr>
          <p:cNvPr id="21507" name="Text Box 2">
            <a:extLst>
              <a:ext uri="{FF2B5EF4-FFF2-40B4-BE49-F238E27FC236}">
                <a16:creationId xmlns:a16="http://schemas.microsoft.com/office/drawing/2014/main" id="{48DE760B-8B68-49F9-960F-021B85F47FD7}"/>
              </a:ext>
            </a:extLst>
          </p:cNvPr>
          <p:cNvSpPr txBox="1">
            <a:spLocks noChangeArrowheads="1"/>
          </p:cNvSpPr>
          <p:nvPr/>
        </p:nvSpPr>
        <p:spPr bwMode="auto">
          <a:xfrm>
            <a:off x="5435600" y="0"/>
            <a:ext cx="32416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9600" b="1">
                <a:solidFill>
                  <a:srgbClr val="FF0000"/>
                </a:solidFill>
                <a:latin typeface="Agency FB" panose="020B0503020202020204" pitchFamily="34" charset="0"/>
              </a:rPr>
              <a:t>2</a:t>
            </a:r>
            <a:r>
              <a:rPr lang="es-ES" altLang="es-ES" sz="6000">
                <a:solidFill>
                  <a:srgbClr val="FF0000"/>
                </a:solidFill>
                <a:latin typeface="Garamond" panose="02020404030301010803" pitchFamily="18" charset="0"/>
              </a:rPr>
              <a:t> </a:t>
            </a:r>
            <a:r>
              <a:rPr lang="es-ES" altLang="es-ES">
                <a:solidFill>
                  <a:srgbClr val="FF0000"/>
                </a:solidFill>
                <a:latin typeface="Agency FB" panose="020B0503020202020204" pitchFamily="34" charset="0"/>
              </a:rPr>
              <a:t>ventilaciones</a:t>
            </a:r>
          </a:p>
        </p:txBody>
      </p:sp>
      <p:pic>
        <p:nvPicPr>
          <p:cNvPr id="21508" name="Picture 3">
            <a:extLst>
              <a:ext uri="{FF2B5EF4-FFF2-40B4-BE49-F238E27FC236}">
                <a16:creationId xmlns:a16="http://schemas.microsoft.com/office/drawing/2014/main" id="{0678E8D3-A7F7-4F01-A5E7-CA24D4A90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76475"/>
            <a:ext cx="39274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09" name="Picture 4">
            <a:extLst>
              <a:ext uri="{FF2B5EF4-FFF2-40B4-BE49-F238E27FC236}">
                <a16:creationId xmlns:a16="http://schemas.microsoft.com/office/drawing/2014/main" id="{F7D3F5CC-318E-44A9-9A25-DFAAE3FD1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462088"/>
            <a:ext cx="32035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25605" name="AutoShape 5">
            <a:extLst>
              <a:ext uri="{FF2B5EF4-FFF2-40B4-BE49-F238E27FC236}">
                <a16:creationId xmlns:a16="http://schemas.microsoft.com/office/drawing/2014/main" id="{20E9BB12-2EC5-4B00-A135-7C9B935E4595}"/>
              </a:ext>
            </a:extLst>
          </p:cNvPr>
          <p:cNvCxnSpPr>
            <a:cxnSpLocks noChangeShapeType="1"/>
          </p:cNvCxnSpPr>
          <p:nvPr/>
        </p:nvCxnSpPr>
        <p:spPr bwMode="auto">
          <a:xfrm>
            <a:off x="4067175" y="3357563"/>
            <a:ext cx="1441450" cy="1587"/>
          </a:xfrm>
          <a:prstGeom prst="straightConnector1">
            <a:avLst/>
          </a:prstGeom>
          <a:noFill/>
          <a:ln w="25560" cap="sq">
            <a:solidFill>
              <a:srgbClr val="00CC99"/>
            </a:solidFill>
            <a:miter lim="800000"/>
            <a:headEnd type="arrow" w="med" len="med"/>
            <a:tailEnd type="arrow" w="med" len="med"/>
          </a:ln>
          <a:effectLst>
            <a:outerShdw dist="20160" dir="5400000" algn="ctr" rotWithShape="0">
              <a:srgbClr val="808080">
                <a:alpha val="38034"/>
              </a:srgbClr>
            </a:outerShdw>
          </a:effec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F3A1197A-D186-447E-9503-7191E4ECBE19}"/>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000">
                <a:solidFill>
                  <a:srgbClr val="FF0000"/>
                </a:solidFill>
                <a:latin typeface="Agency FB" panose="020B0503020202020204" pitchFamily="34" charset="0"/>
              </a:rPr>
              <a:t>Reanimacion Cardio Cerebro Pulmonar (RCCP)</a:t>
            </a:r>
          </a:p>
        </p:txBody>
      </p:sp>
      <p:sp>
        <p:nvSpPr>
          <p:cNvPr id="26626" name="Text Box 2">
            <a:extLst>
              <a:ext uri="{FF2B5EF4-FFF2-40B4-BE49-F238E27FC236}">
                <a16:creationId xmlns:a16="http://schemas.microsoft.com/office/drawing/2014/main" id="{995740FC-57A9-4835-A85D-3B9221BAA747}"/>
              </a:ext>
            </a:extLst>
          </p:cNvPr>
          <p:cNvSpPr txBox="1">
            <a:spLocks noChangeArrowheads="1"/>
          </p:cNvSpPr>
          <p:nvPr/>
        </p:nvSpPr>
        <p:spPr bwMode="auto">
          <a:xfrm>
            <a:off x="250825" y="1981200"/>
            <a:ext cx="7416800" cy="3463925"/>
          </a:xfrm>
          <a:prstGeom prst="rect">
            <a:avLst/>
          </a:prstGeom>
          <a:noFill/>
          <a:ln w="9525" cap="flat">
            <a:noFill/>
            <a:round/>
            <a:headEnd/>
            <a:tailEnd/>
          </a:ln>
          <a:effectLst/>
        </p:spPr>
        <p:txBody>
          <a:bodyPr/>
          <a:lstStyle/>
          <a:p>
            <a:pPr marL="341313" indent="-341313">
              <a:lnSpc>
                <a:spcPct val="80000"/>
              </a:lnSpc>
              <a:spcBef>
                <a:spcPts val="7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800">
                <a:solidFill>
                  <a:srgbClr val="000000"/>
                </a:solidFill>
                <a:latin typeface="Agency FB" pitchFamily="32" charset="0"/>
                <a:ea typeface="ＭＳ Ｐゴシック" pitchFamily="32" charset="-128"/>
              </a:rPr>
              <a:t>Mantener el cerebro y el corazón con vida hasta la desfibrilación y los cuidados avanzados</a:t>
            </a:r>
          </a:p>
          <a:p>
            <a:pPr marL="342900" indent="-341313">
              <a:lnSpc>
                <a:spcPct val="80000"/>
              </a:lnSpc>
              <a:spcBef>
                <a:spcPts val="7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2800">
              <a:solidFill>
                <a:srgbClr val="000000"/>
              </a:solidFill>
              <a:latin typeface="Agency FB" pitchFamily="32" charset="0"/>
              <a:ea typeface="ＭＳ Ｐゴシック" pitchFamily="32" charset="-128"/>
            </a:endParaRPr>
          </a:p>
          <a:p>
            <a:pPr marL="341313" indent="-341313">
              <a:lnSpc>
                <a:spcPct val="80000"/>
              </a:lnSpc>
              <a:spcBef>
                <a:spcPts val="7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800">
                <a:solidFill>
                  <a:srgbClr val="000000"/>
                </a:solidFill>
                <a:latin typeface="Agency FB" pitchFamily="32" charset="0"/>
                <a:ea typeface="ＭＳ Ｐゴシック" pitchFamily="32" charset="-128"/>
              </a:rPr>
              <a:t>Sustituir lo que falta</a:t>
            </a:r>
          </a:p>
          <a:p>
            <a:pPr lvl="2">
              <a:lnSpc>
                <a:spcPct val="80000"/>
              </a:lnSpc>
              <a:spcBef>
                <a:spcPts val="7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800">
                <a:solidFill>
                  <a:srgbClr val="000000"/>
                </a:solidFill>
                <a:latin typeface="Agency FB" pitchFamily="32" charset="0"/>
                <a:ea typeface="ＭＳ Ｐゴシック" pitchFamily="32" charset="-128"/>
              </a:rPr>
              <a:t>Latido cardiaco:........Masaje cardíaco</a:t>
            </a:r>
          </a:p>
          <a:p>
            <a:pPr lvl="2">
              <a:lnSpc>
                <a:spcPct val="80000"/>
              </a:lnSpc>
              <a:spcBef>
                <a:spcPts val="7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800">
                <a:solidFill>
                  <a:srgbClr val="000000"/>
                </a:solidFill>
                <a:latin typeface="Agency FB" pitchFamily="32" charset="0"/>
                <a:ea typeface="ＭＳ Ｐゴシック" pitchFamily="32" charset="-128"/>
              </a:rPr>
              <a:t>Respiración:..............Ventilación boca-boca</a:t>
            </a:r>
          </a:p>
        </p:txBody>
      </p:sp>
      <p:pic>
        <p:nvPicPr>
          <p:cNvPr id="22532" name="Picture 3">
            <a:extLst>
              <a:ext uri="{FF2B5EF4-FFF2-40B4-BE49-F238E27FC236}">
                <a16:creationId xmlns:a16="http://schemas.microsoft.com/office/drawing/2014/main" id="{CF4AD023-36A6-4078-BBF0-593149D61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2492375"/>
            <a:ext cx="18002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33" name="Picture 4">
            <a:extLst>
              <a:ext uri="{FF2B5EF4-FFF2-40B4-BE49-F238E27FC236}">
                <a16:creationId xmlns:a16="http://schemas.microsoft.com/office/drawing/2014/main" id="{1C3BEBAE-778D-421F-8282-6D93D3FFA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5143500"/>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CAE91C90-1CEB-4DB5-A7CA-4C2733107C49}"/>
              </a:ext>
            </a:extLst>
          </p:cNvPr>
          <p:cNvSpPr txBox="1">
            <a:spLocks noChangeArrowheads="1"/>
          </p:cNvSpPr>
          <p:nvPr/>
        </p:nvSpPr>
        <p:spPr bwMode="auto">
          <a:xfrm>
            <a:off x="250825" y="115888"/>
            <a:ext cx="85693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Fibrilación Ventricular</a:t>
            </a:r>
          </a:p>
        </p:txBody>
      </p:sp>
      <p:sp>
        <p:nvSpPr>
          <p:cNvPr id="14338" name="Text Box 2">
            <a:extLst>
              <a:ext uri="{FF2B5EF4-FFF2-40B4-BE49-F238E27FC236}">
                <a16:creationId xmlns:a16="http://schemas.microsoft.com/office/drawing/2014/main" id="{1638F08F-4D51-4EBA-BC88-4F02E83894C6}"/>
              </a:ext>
            </a:extLst>
          </p:cNvPr>
          <p:cNvSpPr txBox="1">
            <a:spLocks noChangeArrowheads="1"/>
          </p:cNvSpPr>
          <p:nvPr/>
        </p:nvSpPr>
        <p:spPr bwMode="auto">
          <a:xfrm>
            <a:off x="685800" y="1916113"/>
            <a:ext cx="7772400" cy="3341687"/>
          </a:xfrm>
          <a:prstGeom prst="rect">
            <a:avLst/>
          </a:prstGeom>
          <a:noFill/>
          <a:ln w="9525" cap="flat">
            <a:noFill/>
            <a:round/>
            <a:headEnd/>
            <a:tailEnd/>
          </a:ln>
          <a:effectLst/>
        </p:spPr>
        <p:txBody>
          <a:bodyPr/>
          <a:lstStyle/>
          <a:p>
            <a:pPr marL="341313" indent="-341313">
              <a:spcBef>
                <a:spcPts val="500"/>
              </a:spcBef>
              <a:buFont typeface="Agency FB"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2000">
              <a:solidFill>
                <a:srgbClr val="000000"/>
              </a:solidFill>
              <a:latin typeface="Agency FB" pitchFamily="32" charset="0"/>
              <a:ea typeface="ＭＳ Ｐゴシック" pitchFamily="32" charset="-128"/>
            </a:endParaRPr>
          </a:p>
          <a:p>
            <a:pPr marL="341313" indent="-341313">
              <a:spcBef>
                <a:spcPts val="6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a:solidFill>
                  <a:srgbClr val="000000"/>
                </a:solidFill>
                <a:latin typeface="Agency FB" pitchFamily="32" charset="0"/>
                <a:ea typeface="ＭＳ Ｐゴシック" pitchFamily="32" charset="-128"/>
              </a:rPr>
              <a:t>La fibrilación ventricular (FV), es una alteración del ritmo cardíaco que produce parada cardiaca. Se produce la mayoría de las veces por un infarto agudo de miocardio.</a:t>
            </a:r>
          </a:p>
          <a:p>
            <a:pPr marL="341313" indent="-341313">
              <a:spcBef>
                <a:spcPts val="600"/>
              </a:spcBef>
              <a:buFont typeface="Agency FB"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a:solidFill>
                <a:srgbClr val="000000"/>
              </a:solidFill>
              <a:latin typeface="Agency FB" pitchFamily="32" charset="0"/>
              <a:ea typeface="ＭＳ Ｐゴシック" pitchFamily="32" charset="-128"/>
            </a:endParaRPr>
          </a:p>
          <a:p>
            <a:pPr marL="341313" indent="-341313">
              <a:spcBef>
                <a:spcPts val="6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a:solidFill>
                  <a:srgbClr val="000000"/>
                </a:solidFill>
                <a:latin typeface="Agency FB" pitchFamily="32" charset="0"/>
                <a:ea typeface="ＭＳ Ｐゴシック" pitchFamily="32" charset="-128"/>
              </a:rPr>
              <a:t>Es la responsable inicial de hasta el </a:t>
            </a:r>
            <a:r>
              <a:rPr lang="es-ES" b="1">
                <a:solidFill>
                  <a:srgbClr val="000000"/>
                </a:solidFill>
                <a:latin typeface="Agency FB" pitchFamily="32" charset="0"/>
                <a:ea typeface="ＭＳ Ｐゴシック" pitchFamily="32" charset="-128"/>
              </a:rPr>
              <a:t>76% </a:t>
            </a:r>
            <a:r>
              <a:rPr lang="es-ES">
                <a:solidFill>
                  <a:srgbClr val="000000"/>
                </a:solidFill>
                <a:latin typeface="Agency FB" pitchFamily="32" charset="0"/>
                <a:ea typeface="ＭＳ Ｐゴシック" pitchFamily="32" charset="-128"/>
              </a:rPr>
              <a:t>de las paradas cardíacas extrahospitalarias. </a:t>
            </a:r>
            <a:r>
              <a:rPr lang="es-ES" baseline="30000">
                <a:solidFill>
                  <a:srgbClr val="FF0000"/>
                </a:solidFill>
                <a:latin typeface="Agency FB" pitchFamily="32" charset="0"/>
                <a:ea typeface="ＭＳ Ｐゴシック" pitchFamily="32" charset="-128"/>
              </a:rPr>
              <a:t>1</a:t>
            </a:r>
          </a:p>
          <a:p>
            <a:pPr marL="341313" indent="-341313">
              <a:spcBef>
                <a:spcPts val="600"/>
              </a:spcBef>
              <a:buClr>
                <a:srgbClr val="FF0000"/>
              </a:buClr>
              <a:buFont typeface="Agency FB"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baseline="30000">
              <a:solidFill>
                <a:srgbClr val="FF0000"/>
              </a:solidFill>
              <a:latin typeface="Agency FB" pitchFamily="32" charset="0"/>
              <a:ea typeface="ＭＳ Ｐゴシック" pitchFamily="32" charset="-128"/>
            </a:endParaRPr>
          </a:p>
          <a:p>
            <a:pPr marL="341313" indent="-341313">
              <a:spcBef>
                <a:spcPts val="6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a:solidFill>
                  <a:srgbClr val="000000"/>
                </a:solidFill>
                <a:latin typeface="Agency FB" pitchFamily="32" charset="0"/>
                <a:ea typeface="ＭＳ Ｐゴシック" pitchFamily="32" charset="-128"/>
              </a:rPr>
              <a:t>El tratamiento de esta alteración del ritmo, es la </a:t>
            </a:r>
            <a:r>
              <a:rPr lang="es-ES" b="1">
                <a:solidFill>
                  <a:srgbClr val="000000"/>
                </a:solidFill>
                <a:latin typeface="Agency FB" pitchFamily="32" charset="0"/>
                <a:ea typeface="ＭＳ Ｐゴシック" pitchFamily="32" charset="-128"/>
              </a:rPr>
              <a:t>desfibrilación temprana</a:t>
            </a:r>
            <a:r>
              <a:rPr lang="es-ES">
                <a:solidFill>
                  <a:srgbClr val="000000"/>
                </a:solidFill>
                <a:latin typeface="Agency FB" pitchFamily="32" charset="0"/>
                <a:ea typeface="ＭＳ Ｐゴシック" pitchFamily="32" charset="-128"/>
              </a:rPr>
              <a:t>, y su efectividad disminuye muy rápidamente. </a:t>
            </a:r>
          </a:p>
          <a:p>
            <a:pPr marL="342900" indent="-341313">
              <a:spcBef>
                <a:spcPts val="6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a:solidFill>
                <a:srgbClr val="000000"/>
              </a:solidFill>
              <a:latin typeface="Agency FB" pitchFamily="32" charset="0"/>
              <a:ea typeface="ＭＳ Ｐゴシック" pitchFamily="32" charset="-128"/>
            </a:endParaRPr>
          </a:p>
        </p:txBody>
      </p:sp>
      <p:pic>
        <p:nvPicPr>
          <p:cNvPr id="23556" name="Picture 3">
            <a:extLst>
              <a:ext uri="{FF2B5EF4-FFF2-40B4-BE49-F238E27FC236}">
                <a16:creationId xmlns:a16="http://schemas.microsoft.com/office/drawing/2014/main" id="{7A56A5CA-765B-4971-B162-69182B85D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688" y="3286125"/>
            <a:ext cx="112712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57" name="Picture 4">
            <a:extLst>
              <a:ext uri="{FF2B5EF4-FFF2-40B4-BE49-F238E27FC236}">
                <a16:creationId xmlns:a16="http://schemas.microsoft.com/office/drawing/2014/main" id="{C71F1A8A-4D39-4969-8580-321A3B69D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229" b="5702"/>
          <a:stretch>
            <a:fillRect/>
          </a:stretch>
        </p:blipFill>
        <p:spPr bwMode="auto">
          <a:xfrm>
            <a:off x="2700338" y="981075"/>
            <a:ext cx="36957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558" name="Text Box 5">
            <a:extLst>
              <a:ext uri="{FF2B5EF4-FFF2-40B4-BE49-F238E27FC236}">
                <a16:creationId xmlns:a16="http://schemas.microsoft.com/office/drawing/2014/main" id="{417561EB-F040-481B-AA67-9407F710EB70}"/>
              </a:ext>
            </a:extLst>
          </p:cNvPr>
          <p:cNvSpPr txBox="1">
            <a:spLocks noChangeArrowheads="1"/>
          </p:cNvSpPr>
          <p:nvPr/>
        </p:nvSpPr>
        <p:spPr bwMode="auto">
          <a:xfrm>
            <a:off x="381000" y="6215063"/>
            <a:ext cx="52578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250"/>
              </a:spcBef>
              <a:buClrTx/>
              <a:buFontTx/>
              <a:buNone/>
            </a:pPr>
            <a:r>
              <a:rPr lang="es-ES" altLang="es-ES" sz="1000">
                <a:solidFill>
                  <a:srgbClr val="FF0000"/>
                </a:solidFill>
                <a:latin typeface="Agency FB" panose="020B0503020202020204" pitchFamily="34" charset="0"/>
              </a:rPr>
              <a:t>1</a:t>
            </a:r>
            <a:r>
              <a:rPr lang="es-ES" altLang="es-ES" sz="1000">
                <a:solidFill>
                  <a:srgbClr val="000000"/>
                </a:solidFill>
                <a:latin typeface="Agency FB" panose="020B0503020202020204" pitchFamily="34" charset="0"/>
              </a:rPr>
              <a:t> Berdowsky J, Blom MT, Bardai A, Tan HL, Tijssen JG, Koster RW. Impact of onsite or dispatched automated external desfibrillator use on survival after out-of-hospital cardiac arrest. Circulation 2011;124:2225-32</a:t>
            </a:r>
          </a:p>
          <a:p>
            <a:pPr eaLnBrk="1" hangingPunct="1">
              <a:spcBef>
                <a:spcPts val="625"/>
              </a:spcBef>
              <a:buClrTx/>
              <a:buFontTx/>
              <a:buNone/>
            </a:pPr>
            <a:endParaRPr lang="es-ES" altLang="es-ES" sz="1000">
              <a:solidFill>
                <a:srgbClr val="000000"/>
              </a:solidFill>
              <a:latin typeface="Agency FB" panose="020B0503020202020204" pitchFamily="34" charset="0"/>
            </a:endParaRPr>
          </a:p>
        </p:txBody>
      </p:sp>
      <p:pic>
        <p:nvPicPr>
          <p:cNvPr id="23559" name="Picture 6">
            <a:extLst>
              <a:ext uri="{FF2B5EF4-FFF2-40B4-BE49-F238E27FC236}">
                <a16:creationId xmlns:a16="http://schemas.microsoft.com/office/drawing/2014/main" id="{72924C88-7F7F-49DC-86C8-EBA48D2F0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65175"/>
            <a:ext cx="8874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27EEC301-A326-4E89-981A-F5CD85171724}"/>
              </a:ext>
            </a:extLst>
          </p:cNvPr>
          <p:cNvSpPr txBox="1">
            <a:spLocks noChangeArrowheads="1"/>
          </p:cNvSpPr>
          <p:nvPr/>
        </p:nvSpPr>
        <p:spPr bwMode="auto">
          <a:xfrm>
            <a:off x="107950" y="1916113"/>
            <a:ext cx="90360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a:solidFill>
                  <a:srgbClr val="FF0000"/>
                </a:solidFill>
                <a:latin typeface="Agency FB" panose="020B0503020202020204" pitchFamily="34" charset="0"/>
              </a:rPr>
              <a:t>Mientras continuamos con las compresiones, </a:t>
            </a:r>
            <a:r>
              <a:rPr lang="es-ES" altLang="es-ES">
                <a:solidFill>
                  <a:srgbClr val="00CC00"/>
                </a:solidFill>
                <a:latin typeface="Agency FB" panose="020B0503020202020204" pitchFamily="34" charset="0"/>
              </a:rPr>
              <a:t>colocamos los parches</a:t>
            </a:r>
            <a:br>
              <a:rPr lang="es-ES" altLang="es-ES" sz="3200">
                <a:solidFill>
                  <a:srgbClr val="00CC00"/>
                </a:solidFill>
                <a:latin typeface="Agency FB" panose="020B0503020202020204" pitchFamily="34" charset="0"/>
              </a:rPr>
            </a:br>
            <a:endParaRPr lang="es-ES" altLang="es-ES" sz="3200">
              <a:solidFill>
                <a:srgbClr val="00CC00"/>
              </a:solidFill>
              <a:latin typeface="Agency FB" panose="020B0503020202020204" pitchFamily="34" charset="0"/>
            </a:endParaRPr>
          </a:p>
        </p:txBody>
      </p:sp>
      <p:sp>
        <p:nvSpPr>
          <p:cNvPr id="24579" name="Rectangle 2">
            <a:extLst>
              <a:ext uri="{FF2B5EF4-FFF2-40B4-BE49-F238E27FC236}">
                <a16:creationId xmlns:a16="http://schemas.microsoft.com/office/drawing/2014/main" id="{1DE561B5-6CF1-425B-8191-99155B5AC189}"/>
              </a:ext>
            </a:extLst>
          </p:cNvPr>
          <p:cNvSpPr>
            <a:spLocks noChangeArrowheads="1"/>
          </p:cNvSpPr>
          <p:nvPr/>
        </p:nvSpPr>
        <p:spPr bwMode="auto">
          <a:xfrm>
            <a:off x="539750" y="260350"/>
            <a:ext cx="80295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24580" name="Rectangle 3">
            <a:extLst>
              <a:ext uri="{FF2B5EF4-FFF2-40B4-BE49-F238E27FC236}">
                <a16:creationId xmlns:a16="http://schemas.microsoft.com/office/drawing/2014/main" id="{24C39A06-F7CB-4066-8F35-D66E3DB08DB4}"/>
              </a:ext>
            </a:extLst>
          </p:cNvPr>
          <p:cNvSpPr>
            <a:spLocks noChangeArrowheads="1"/>
          </p:cNvSpPr>
          <p:nvPr/>
        </p:nvSpPr>
        <p:spPr bwMode="auto">
          <a:xfrm>
            <a:off x="-396875" y="5373688"/>
            <a:ext cx="62642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b="1">
                <a:solidFill>
                  <a:srgbClr val="FF0000"/>
                </a:solidFill>
                <a:latin typeface="Agency FB" panose="020B0503020202020204" pitchFamily="34" charset="0"/>
              </a:rPr>
              <a:t>¡¡</a:t>
            </a:r>
            <a:r>
              <a:rPr lang="es-ES" altLang="es-ES">
                <a:solidFill>
                  <a:srgbClr val="FF0000"/>
                </a:solidFill>
                <a:latin typeface="Agency FB" panose="020B0503020202020204" pitchFamily="34" charset="0"/>
              </a:rPr>
              <a:t>No detenemos las compresiones</a:t>
            </a:r>
            <a:r>
              <a:rPr lang="es-ES" altLang="es-ES" b="1">
                <a:solidFill>
                  <a:srgbClr val="FF0000"/>
                </a:solidFill>
                <a:latin typeface="Agency FB" panose="020B0503020202020204" pitchFamily="34" charset="0"/>
              </a:rPr>
              <a:t>!!</a:t>
            </a:r>
            <a:br>
              <a:rPr lang="es-ES" altLang="es-ES" sz="3200" b="1">
                <a:solidFill>
                  <a:srgbClr val="FF0000"/>
                </a:solidFill>
                <a:latin typeface="Agency FB" panose="020B0503020202020204" pitchFamily="34" charset="0"/>
              </a:rPr>
            </a:br>
            <a:endParaRPr lang="es-ES" altLang="es-ES" sz="3200" b="1">
              <a:solidFill>
                <a:srgbClr val="FF0000"/>
              </a:solidFill>
              <a:latin typeface="Agency FB" panose="020B0503020202020204" pitchFamily="34" charset="0"/>
            </a:endParaRPr>
          </a:p>
        </p:txBody>
      </p:sp>
      <p:sp>
        <p:nvSpPr>
          <p:cNvPr id="24581" name="Rectangle 4">
            <a:extLst>
              <a:ext uri="{FF2B5EF4-FFF2-40B4-BE49-F238E27FC236}">
                <a16:creationId xmlns:a16="http://schemas.microsoft.com/office/drawing/2014/main" id="{185C5D34-D5F5-424E-B181-1F007BA49BBB}"/>
              </a:ext>
            </a:extLst>
          </p:cNvPr>
          <p:cNvSpPr>
            <a:spLocks noChangeArrowheads="1"/>
          </p:cNvSpPr>
          <p:nvPr/>
        </p:nvSpPr>
        <p:spPr bwMode="auto">
          <a:xfrm>
            <a:off x="611188" y="115888"/>
            <a:ext cx="79216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200" u="sng">
                <a:solidFill>
                  <a:srgbClr val="FF0000"/>
                </a:solidFill>
                <a:latin typeface="Agency FB" panose="020B0503020202020204" pitchFamily="34" charset="0"/>
              </a:rPr>
              <a:t>En cuanto llegue un DEA, enciéndalo y siga sus instrucciones</a:t>
            </a:r>
          </a:p>
        </p:txBody>
      </p:sp>
      <p:pic>
        <p:nvPicPr>
          <p:cNvPr id="24582" name="Picture 5">
            <a:extLst>
              <a:ext uri="{FF2B5EF4-FFF2-40B4-BE49-F238E27FC236}">
                <a16:creationId xmlns:a16="http://schemas.microsoft.com/office/drawing/2014/main" id="{BF2CC08B-EA00-4CA0-AE90-116AFE799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908050"/>
            <a:ext cx="7747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4583" name="Picture 6">
            <a:extLst>
              <a:ext uri="{FF2B5EF4-FFF2-40B4-BE49-F238E27FC236}">
                <a16:creationId xmlns:a16="http://schemas.microsoft.com/office/drawing/2014/main" id="{54C7933F-0AC7-4400-A00D-21DF06FBD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284538"/>
            <a:ext cx="25209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4584" name="Picture 7">
            <a:extLst>
              <a:ext uri="{FF2B5EF4-FFF2-40B4-BE49-F238E27FC236}">
                <a16:creationId xmlns:a16="http://schemas.microsoft.com/office/drawing/2014/main" id="{8ABB2CBB-A22C-4A8F-8454-7476F1387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2924175"/>
            <a:ext cx="37084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585" name="Line 8">
            <a:extLst>
              <a:ext uri="{FF2B5EF4-FFF2-40B4-BE49-F238E27FC236}">
                <a16:creationId xmlns:a16="http://schemas.microsoft.com/office/drawing/2014/main" id="{48E534CD-410D-447A-9ABE-2B9FEF6155D9}"/>
              </a:ext>
            </a:extLst>
          </p:cNvPr>
          <p:cNvSpPr>
            <a:spLocks noChangeShapeType="1"/>
          </p:cNvSpPr>
          <p:nvPr/>
        </p:nvSpPr>
        <p:spPr bwMode="auto">
          <a:xfrm>
            <a:off x="250825" y="3429000"/>
            <a:ext cx="431800" cy="647700"/>
          </a:xfrm>
          <a:prstGeom prst="line">
            <a:avLst/>
          </a:prstGeom>
          <a:noFill/>
          <a:ln w="72000" cap="sq">
            <a:solidFill>
              <a:srgbClr val="00CC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24586" name="Line 9">
            <a:extLst>
              <a:ext uri="{FF2B5EF4-FFF2-40B4-BE49-F238E27FC236}">
                <a16:creationId xmlns:a16="http://schemas.microsoft.com/office/drawing/2014/main" id="{10B445EE-4ADD-4340-BA72-7B4FC6659743}"/>
              </a:ext>
            </a:extLst>
          </p:cNvPr>
          <p:cNvSpPr>
            <a:spLocks noChangeShapeType="1"/>
          </p:cNvSpPr>
          <p:nvPr/>
        </p:nvSpPr>
        <p:spPr bwMode="auto">
          <a:xfrm flipH="1">
            <a:off x="682625" y="2492375"/>
            <a:ext cx="582613" cy="1584325"/>
          </a:xfrm>
          <a:prstGeom prst="line">
            <a:avLst/>
          </a:prstGeom>
          <a:noFill/>
          <a:ln w="72000" cap="sq">
            <a:solidFill>
              <a:srgbClr val="00CC00"/>
            </a:solidFill>
            <a:miter lim="800000"/>
            <a:headEnd/>
            <a:tailEnd/>
          </a:ln>
          <a:extLst>
            <a:ext uri="{909E8E84-426E-40DD-AFC4-6F175D3DCCD1}">
              <a14:hiddenFill xmlns:a14="http://schemas.microsoft.com/office/drawing/2010/main">
                <a:noFill/>
              </a14:hiddenFill>
            </a:ext>
          </a:extLst>
        </p:spPr>
        <p:txBody>
          <a:bodyPr/>
          <a:lstStyle/>
          <a:p>
            <a:endParaRPr lang="es-ES"/>
          </a:p>
        </p:txBody>
      </p:sp>
      <p:pic>
        <p:nvPicPr>
          <p:cNvPr id="24587" name="Picture 10">
            <a:extLst>
              <a:ext uri="{FF2B5EF4-FFF2-40B4-BE49-F238E27FC236}">
                <a16:creationId xmlns:a16="http://schemas.microsoft.com/office/drawing/2014/main" id="{33F04883-B147-4898-B976-07016693C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636838"/>
            <a:ext cx="16637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59" name="Line 11">
            <a:extLst>
              <a:ext uri="{FF2B5EF4-FFF2-40B4-BE49-F238E27FC236}">
                <a16:creationId xmlns:a16="http://schemas.microsoft.com/office/drawing/2014/main" id="{B0CC6A1B-4F86-4065-BD1D-60185F9F3A4F}"/>
              </a:ext>
            </a:extLst>
          </p:cNvPr>
          <p:cNvSpPr>
            <a:spLocks noChangeShapeType="1"/>
          </p:cNvSpPr>
          <p:nvPr/>
        </p:nvSpPr>
        <p:spPr bwMode="auto">
          <a:xfrm>
            <a:off x="3924300" y="2781300"/>
            <a:ext cx="2592388" cy="2160588"/>
          </a:xfrm>
          <a:prstGeom prst="line">
            <a:avLst/>
          </a:prstGeom>
          <a:noFill/>
          <a:ln w="25560" cap="sq">
            <a:solidFill>
              <a:srgbClr val="00CC99"/>
            </a:solidFill>
            <a:miter lim="800000"/>
            <a:headEnd/>
            <a:tailEnd/>
          </a:ln>
          <a:effectLst>
            <a:outerShdw dist="20160" dir="5400000" algn="ctr" rotWithShape="0">
              <a:srgbClr val="808080">
                <a:alpha val="38034"/>
              </a:srgbClr>
            </a:outerShdw>
          </a:effectLst>
        </p:spPr>
        <p:txBody>
          <a:bodyPr/>
          <a:lstStyle/>
          <a:p>
            <a:pPr>
              <a:buFont typeface="Times New Roman" pitchFamily="16" charset="0"/>
              <a:buNone/>
              <a:defRPr/>
            </a:pPr>
            <a:endParaRPr lang="es-ES">
              <a:latin typeface="Times New Roman" pitchFamily="16" charset="0"/>
              <a:ea typeface="ＭＳ Ｐゴシック" pitchFamily="32" charset="-128"/>
            </a:endParaRPr>
          </a:p>
        </p:txBody>
      </p:sp>
      <p:sp>
        <p:nvSpPr>
          <p:cNvPr id="27660" name="Line 12">
            <a:extLst>
              <a:ext uri="{FF2B5EF4-FFF2-40B4-BE49-F238E27FC236}">
                <a16:creationId xmlns:a16="http://schemas.microsoft.com/office/drawing/2014/main" id="{2157EF54-B095-4AFD-9202-F79C6258C89B}"/>
              </a:ext>
            </a:extLst>
          </p:cNvPr>
          <p:cNvSpPr>
            <a:spLocks noChangeShapeType="1"/>
          </p:cNvSpPr>
          <p:nvPr/>
        </p:nvSpPr>
        <p:spPr bwMode="auto">
          <a:xfrm flipV="1">
            <a:off x="3851275" y="2779713"/>
            <a:ext cx="2736850" cy="2235200"/>
          </a:xfrm>
          <a:prstGeom prst="line">
            <a:avLst/>
          </a:prstGeom>
          <a:noFill/>
          <a:ln w="25560" cap="sq">
            <a:solidFill>
              <a:srgbClr val="00CC99"/>
            </a:solidFill>
            <a:miter lim="800000"/>
            <a:headEnd/>
            <a:tailEnd/>
          </a:ln>
          <a:effectLst>
            <a:outerShdw dist="20160" dir="5400000" algn="ctr" rotWithShape="0">
              <a:srgbClr val="808080">
                <a:alpha val="38034"/>
              </a:srgbClr>
            </a:outerShdw>
          </a:effectLst>
        </p:spPr>
        <p:txBody>
          <a:bodyPr/>
          <a:lstStyle/>
          <a:p>
            <a:pPr>
              <a:buFont typeface="Times New Roman" pitchFamily="16" charset="0"/>
              <a:buNone/>
              <a:defRPr/>
            </a:pPr>
            <a:endParaRPr lang="es-ES">
              <a:latin typeface="Times New Roman" pitchFamily="16" charset="0"/>
              <a:ea typeface="ＭＳ Ｐゴシック" pitchFamily="32" charset="-128"/>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0DC0C96A-0D7F-420E-BB8D-2A4FBF818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57188"/>
            <a:ext cx="66913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3" name="Picture 2">
            <a:extLst>
              <a:ext uri="{FF2B5EF4-FFF2-40B4-BE49-F238E27FC236}">
                <a16:creationId xmlns:a16="http://schemas.microsoft.com/office/drawing/2014/main" id="{911AA150-69A3-4D2B-94D8-F9B3D851C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2357438"/>
            <a:ext cx="6672263"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4" name="Picture 3">
            <a:extLst>
              <a:ext uri="{FF2B5EF4-FFF2-40B4-BE49-F238E27FC236}">
                <a16:creationId xmlns:a16="http://schemas.microsoft.com/office/drawing/2014/main" id="{493077EF-3663-41BB-920B-74C6F55FD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4214813"/>
            <a:ext cx="297656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ED02B1EE-3402-4D55-83E2-0A75A0488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50" b="4250"/>
          <a:stretch>
            <a:fillRect/>
          </a:stretch>
        </p:blipFill>
        <p:spPr bwMode="auto">
          <a:xfrm>
            <a:off x="2057400" y="1219200"/>
            <a:ext cx="5310188" cy="28098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 Box 2">
            <a:extLst>
              <a:ext uri="{FF2B5EF4-FFF2-40B4-BE49-F238E27FC236}">
                <a16:creationId xmlns:a16="http://schemas.microsoft.com/office/drawing/2014/main" id="{CB3046BA-C0CE-4DB5-BCA1-9B65C8A9B226}"/>
              </a:ext>
            </a:extLst>
          </p:cNvPr>
          <p:cNvSpPr txBox="1">
            <a:spLocks noChangeArrowheads="1"/>
          </p:cNvSpPr>
          <p:nvPr/>
        </p:nvSpPr>
        <p:spPr bwMode="auto">
          <a:xfrm>
            <a:off x="323850" y="115888"/>
            <a:ext cx="85693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Fibrilación Ventricular</a:t>
            </a:r>
          </a:p>
        </p:txBody>
      </p:sp>
      <p:sp>
        <p:nvSpPr>
          <p:cNvPr id="26628" name="Rectangle 3">
            <a:extLst>
              <a:ext uri="{FF2B5EF4-FFF2-40B4-BE49-F238E27FC236}">
                <a16:creationId xmlns:a16="http://schemas.microsoft.com/office/drawing/2014/main" id="{881BB32E-C7F6-4491-8C23-0C9344E8E219}"/>
              </a:ext>
            </a:extLst>
          </p:cNvPr>
          <p:cNvSpPr>
            <a:spLocks noChangeArrowheads="1"/>
          </p:cNvSpPr>
          <p:nvPr/>
        </p:nvSpPr>
        <p:spPr bwMode="auto">
          <a:xfrm>
            <a:off x="381000" y="4191000"/>
            <a:ext cx="84978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a:solidFill>
                  <a:srgbClr val="000000"/>
                </a:solidFill>
                <a:latin typeface="Agency FB" panose="020B0503020202020204" pitchFamily="34" charset="0"/>
              </a:rPr>
              <a:t>Concretamente, por cada minuto de retraso en desfibrilar, la supervivencia se reduce del 7 al 10% </a:t>
            </a:r>
            <a:r>
              <a:rPr lang="es-ES" altLang="es-ES" baseline="30000">
                <a:solidFill>
                  <a:srgbClr val="FF0000"/>
                </a:solidFill>
                <a:latin typeface="Agency FB" panose="020B0503020202020204" pitchFamily="34" charset="0"/>
              </a:rPr>
              <a:t>1</a:t>
            </a:r>
          </a:p>
        </p:txBody>
      </p:sp>
      <p:sp>
        <p:nvSpPr>
          <p:cNvPr id="26629" name="Rectangle 4">
            <a:extLst>
              <a:ext uri="{FF2B5EF4-FFF2-40B4-BE49-F238E27FC236}">
                <a16:creationId xmlns:a16="http://schemas.microsoft.com/office/drawing/2014/main" id="{D52B5293-4BC8-45CF-A737-717620308EED}"/>
              </a:ext>
            </a:extLst>
          </p:cNvPr>
          <p:cNvSpPr>
            <a:spLocks noChangeArrowheads="1"/>
          </p:cNvSpPr>
          <p:nvPr/>
        </p:nvSpPr>
        <p:spPr bwMode="auto">
          <a:xfrm>
            <a:off x="250825" y="5300663"/>
            <a:ext cx="60309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1000">
                <a:solidFill>
                  <a:srgbClr val="FF0000"/>
                </a:solidFill>
                <a:latin typeface="Comic Sans MS" panose="030F0702030302020204" pitchFamily="66" charset="0"/>
              </a:rPr>
              <a:t>1</a:t>
            </a:r>
            <a:r>
              <a:rPr lang="es-ES" altLang="es-ES" sz="1000">
                <a:solidFill>
                  <a:srgbClr val="000000"/>
                </a:solidFill>
                <a:latin typeface="Comic Sans MS" panose="030F0702030302020204" pitchFamily="66" charset="0"/>
              </a:rPr>
              <a:t> Larsen MP, Eisenberg MS, Cummins RO, Hallstron AP. Predicting survival from out-of-hospital cardiac arrest: a graphic model. Ann Emerg Med. 1993;22:1652-8.</a:t>
            </a:r>
          </a:p>
        </p:txBody>
      </p:sp>
      <p:pic>
        <p:nvPicPr>
          <p:cNvPr id="26630" name="Picture 5">
            <a:extLst>
              <a:ext uri="{FF2B5EF4-FFF2-40B4-BE49-F238E27FC236}">
                <a16:creationId xmlns:a16="http://schemas.microsoft.com/office/drawing/2014/main" id="{4FC54880-C4A5-4375-851C-B1EF3EE98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341438"/>
            <a:ext cx="8699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DF7BF5C9-77BB-438B-B8B1-B2644D0F7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714375"/>
            <a:ext cx="778033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1" name="Picture 2">
            <a:extLst>
              <a:ext uri="{FF2B5EF4-FFF2-40B4-BE49-F238E27FC236}">
                <a16:creationId xmlns:a16="http://schemas.microsoft.com/office/drawing/2014/main" id="{B2E90D75-E12B-4DCF-8835-105C56521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3427413"/>
            <a:ext cx="3786188"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2F5791ED-73BE-4BCA-9A30-E252900AF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76250"/>
            <a:ext cx="5316537"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8675" name="Picture 2">
            <a:extLst>
              <a:ext uri="{FF2B5EF4-FFF2-40B4-BE49-F238E27FC236}">
                <a16:creationId xmlns:a16="http://schemas.microsoft.com/office/drawing/2014/main" id="{71212105-D6CD-4466-8282-A49AA8A82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404813"/>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44997B1F-9016-41E7-A04B-4E168BF8B969}"/>
              </a:ext>
            </a:extLst>
          </p:cNvPr>
          <p:cNvSpPr txBox="1">
            <a:spLocks noChangeArrowheads="1"/>
          </p:cNvSpPr>
          <p:nvPr/>
        </p:nvSpPr>
        <p:spPr bwMode="auto">
          <a:xfrm>
            <a:off x="1835150" y="981075"/>
            <a:ext cx="7056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800"/>
              </a:spcBef>
              <a:buClrTx/>
              <a:buFontTx/>
              <a:buNone/>
            </a:pPr>
            <a:r>
              <a:rPr lang="es-ES" altLang="es-ES" sz="2800" b="1">
                <a:solidFill>
                  <a:srgbClr val="00CC00"/>
                </a:solidFill>
                <a:latin typeface="Agency FB" panose="020B0503020202020204" pitchFamily="34" charset="0"/>
              </a:rPr>
              <a:t>¡</a:t>
            </a:r>
            <a:r>
              <a:rPr lang="es-ES" altLang="es-ES" sz="2800">
                <a:solidFill>
                  <a:srgbClr val="00CC00"/>
                </a:solidFill>
                <a:latin typeface="Agency FB" panose="020B0503020202020204" pitchFamily="34" charset="0"/>
              </a:rPr>
              <a:t>Que nadie toque a la víctima!</a:t>
            </a:r>
          </a:p>
        </p:txBody>
      </p:sp>
      <p:sp>
        <p:nvSpPr>
          <p:cNvPr id="29699" name="Rectangle 2">
            <a:extLst>
              <a:ext uri="{FF2B5EF4-FFF2-40B4-BE49-F238E27FC236}">
                <a16:creationId xmlns:a16="http://schemas.microsoft.com/office/drawing/2014/main" id="{E5DC1C02-9456-45E0-A5C4-26B260BABC78}"/>
              </a:ext>
            </a:extLst>
          </p:cNvPr>
          <p:cNvSpPr>
            <a:spLocks noChangeArrowheads="1"/>
          </p:cNvSpPr>
          <p:nvPr/>
        </p:nvSpPr>
        <p:spPr bwMode="auto">
          <a:xfrm>
            <a:off x="611188" y="115888"/>
            <a:ext cx="7921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000" b="1" u="sng">
                <a:solidFill>
                  <a:srgbClr val="FF0000"/>
                </a:solidFill>
                <a:latin typeface="Agency FB" panose="020B0503020202020204" pitchFamily="34" charset="0"/>
              </a:rPr>
              <a:t>“</a:t>
            </a:r>
            <a:r>
              <a:rPr lang="es-ES" altLang="es-ES" sz="4000" u="sng">
                <a:solidFill>
                  <a:srgbClr val="FF0000"/>
                </a:solidFill>
                <a:latin typeface="Agency FB" panose="020B0503020202020204" pitchFamily="34" charset="0"/>
              </a:rPr>
              <a:t>Analizando ritmo cardiaco</a:t>
            </a:r>
            <a:r>
              <a:rPr lang="es-ES" altLang="es-ES" sz="4000" b="1" u="sng">
                <a:solidFill>
                  <a:srgbClr val="FF0000"/>
                </a:solidFill>
                <a:latin typeface="Agency FB" panose="020B0503020202020204" pitchFamily="34" charset="0"/>
              </a:rPr>
              <a:t>”</a:t>
            </a:r>
          </a:p>
        </p:txBody>
      </p:sp>
      <p:pic>
        <p:nvPicPr>
          <p:cNvPr id="29700" name="Picture 3">
            <a:extLst>
              <a:ext uri="{FF2B5EF4-FFF2-40B4-BE49-F238E27FC236}">
                <a16:creationId xmlns:a16="http://schemas.microsoft.com/office/drawing/2014/main" id="{80E14AD5-30F2-4C3E-B02D-A5D941297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84313"/>
            <a:ext cx="4392612"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474C4EED-378A-4888-A4A2-8BA6941B7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789363"/>
            <a:ext cx="118268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23" name="Picture 2">
            <a:extLst>
              <a:ext uri="{FF2B5EF4-FFF2-40B4-BE49-F238E27FC236}">
                <a16:creationId xmlns:a16="http://schemas.microsoft.com/office/drawing/2014/main" id="{E2DF846E-BE1C-4F31-8912-925619A88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765175"/>
            <a:ext cx="4719637"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61523D8D-D182-4AF6-BCD5-09691A53F313}"/>
              </a:ext>
            </a:extLst>
          </p:cNvPr>
          <p:cNvSpPr txBox="1">
            <a:spLocks noChangeArrowheads="1"/>
          </p:cNvSpPr>
          <p:nvPr/>
        </p:nvSpPr>
        <p:spPr bwMode="auto">
          <a:xfrm>
            <a:off x="287338" y="519113"/>
            <a:ext cx="82248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1000"/>
              </a:spcBef>
              <a:buClrTx/>
              <a:buFontTx/>
              <a:buNone/>
            </a:pPr>
            <a:r>
              <a:rPr lang="es-ES" altLang="es-ES" sz="4000" u="sng">
                <a:solidFill>
                  <a:srgbClr val="FF0000"/>
                </a:solidFill>
                <a:latin typeface="Agency FB" panose="020B0503020202020204" pitchFamily="34" charset="0"/>
              </a:rPr>
              <a:t>Si el DEA indica un choque...</a:t>
            </a:r>
          </a:p>
        </p:txBody>
      </p:sp>
      <p:pic>
        <p:nvPicPr>
          <p:cNvPr id="30723" name="Picture 2">
            <a:extLst>
              <a:ext uri="{FF2B5EF4-FFF2-40B4-BE49-F238E27FC236}">
                <a16:creationId xmlns:a16="http://schemas.microsoft.com/office/drawing/2014/main" id="{EE8534D8-E06C-4641-BCE0-12324C61F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924175"/>
            <a:ext cx="2449512"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4" name="Text Box 3">
            <a:extLst>
              <a:ext uri="{FF2B5EF4-FFF2-40B4-BE49-F238E27FC236}">
                <a16:creationId xmlns:a16="http://schemas.microsoft.com/office/drawing/2014/main" id="{6DC307FB-E312-4CBA-9181-1E526403F5CB}"/>
              </a:ext>
            </a:extLst>
          </p:cNvPr>
          <p:cNvSpPr txBox="1">
            <a:spLocks noChangeArrowheads="1"/>
          </p:cNvSpPr>
          <p:nvPr/>
        </p:nvSpPr>
        <p:spPr bwMode="auto">
          <a:xfrm>
            <a:off x="107950" y="1412875"/>
            <a:ext cx="89281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342900"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800"/>
              </a:spcBef>
              <a:buClrTx/>
              <a:buFontTx/>
              <a:buNone/>
            </a:pPr>
            <a:r>
              <a:rPr lang="es-ES" altLang="es-ES" sz="2000" b="1">
                <a:solidFill>
                  <a:srgbClr val="00CC00"/>
                </a:solidFill>
                <a:latin typeface="Garamond" panose="02020404030301010803" pitchFamily="18" charset="0"/>
              </a:rPr>
              <a:t>1. </a:t>
            </a:r>
            <a:r>
              <a:rPr lang="es-ES" altLang="es-ES" sz="2000">
                <a:solidFill>
                  <a:srgbClr val="00CC00"/>
                </a:solidFill>
                <a:latin typeface="Agency FB" panose="020B0503020202020204" pitchFamily="34" charset="0"/>
              </a:rPr>
              <a:t>Que nadie toque a la víctima</a:t>
            </a:r>
          </a:p>
          <a:p>
            <a:pPr eaLnBrk="1" hangingPunct="1">
              <a:spcBef>
                <a:spcPts val="800"/>
              </a:spcBef>
              <a:buClrTx/>
              <a:buFontTx/>
              <a:buNone/>
            </a:pPr>
            <a:r>
              <a:rPr lang="es-ES" altLang="es-ES" sz="2000">
                <a:solidFill>
                  <a:srgbClr val="00CC00"/>
                </a:solidFill>
                <a:latin typeface="Agency FB" panose="020B0503020202020204" pitchFamily="34" charset="0"/>
              </a:rPr>
              <a:t>2. Apretar el botón de descarga</a:t>
            </a:r>
          </a:p>
          <a:p>
            <a:pPr eaLnBrk="1" hangingPunct="1">
              <a:spcBef>
                <a:spcPts val="800"/>
              </a:spcBef>
              <a:buClrTx/>
              <a:buFontTx/>
              <a:buNone/>
            </a:pPr>
            <a:r>
              <a:rPr lang="es-ES" altLang="es-ES" sz="2000">
                <a:solidFill>
                  <a:srgbClr val="00CC00"/>
                </a:solidFill>
                <a:latin typeface="Agency FB" panose="020B0503020202020204" pitchFamily="34" charset="0"/>
              </a:rPr>
              <a:t>3. Seguir </a:t>
            </a:r>
            <a:r>
              <a:rPr lang="es-ES" altLang="es-ES" sz="2000" u="sng">
                <a:solidFill>
                  <a:srgbClr val="00CC00"/>
                </a:solidFill>
                <a:latin typeface="Agency FB" panose="020B0503020202020204" pitchFamily="34" charset="0"/>
              </a:rPr>
              <a:t>INMEDIATAMENTE</a:t>
            </a:r>
            <a:r>
              <a:rPr lang="es-ES" altLang="es-ES" sz="2000">
                <a:solidFill>
                  <a:srgbClr val="00CC00"/>
                </a:solidFill>
                <a:latin typeface="Agency FB" panose="020B0503020202020204" pitchFamily="34" charset="0"/>
              </a:rPr>
              <a:t> con RCP (sin retirar electrodos)</a:t>
            </a:r>
          </a:p>
        </p:txBody>
      </p:sp>
      <p:pic>
        <p:nvPicPr>
          <p:cNvPr id="30725" name="Picture 4">
            <a:extLst>
              <a:ext uri="{FF2B5EF4-FFF2-40B4-BE49-F238E27FC236}">
                <a16:creationId xmlns:a16="http://schemas.microsoft.com/office/drawing/2014/main" id="{66FF58E0-285D-4BDE-A4A7-212BD72B2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997200"/>
            <a:ext cx="3787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6" name="Text Box 5">
            <a:extLst>
              <a:ext uri="{FF2B5EF4-FFF2-40B4-BE49-F238E27FC236}">
                <a16:creationId xmlns:a16="http://schemas.microsoft.com/office/drawing/2014/main" id="{129DD477-3FA1-414F-BB6A-02551297C862}"/>
              </a:ext>
            </a:extLst>
          </p:cNvPr>
          <p:cNvSpPr txBox="1">
            <a:spLocks noChangeArrowheads="1"/>
          </p:cNvSpPr>
          <p:nvPr/>
        </p:nvSpPr>
        <p:spPr bwMode="auto">
          <a:xfrm>
            <a:off x="-422275" y="5516563"/>
            <a:ext cx="7443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b="1">
                <a:solidFill>
                  <a:srgbClr val="FF0000"/>
                </a:solidFill>
                <a:latin typeface="Agency FB" panose="020B0503020202020204" pitchFamily="34" charset="0"/>
              </a:rPr>
              <a:t>¡¡Minimizamos el tiempo sin compresiones!!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C9CD52DB-2865-4082-BDC5-C85D094E0632}"/>
              </a:ext>
            </a:extLst>
          </p:cNvPr>
          <p:cNvSpPr txBox="1">
            <a:spLocks noChangeArrowheads="1"/>
          </p:cNvSpPr>
          <p:nvPr/>
        </p:nvSpPr>
        <p:spPr bwMode="auto">
          <a:xfrm>
            <a:off x="287338" y="519113"/>
            <a:ext cx="82248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900"/>
              </a:spcBef>
              <a:buClrTx/>
              <a:buFontTx/>
              <a:buNone/>
            </a:pPr>
            <a:r>
              <a:rPr lang="es-ES" altLang="es-ES" sz="3600" u="sng">
                <a:solidFill>
                  <a:srgbClr val="FF0000"/>
                </a:solidFill>
                <a:latin typeface="Agency FB" panose="020B0503020202020204" pitchFamily="34" charset="0"/>
              </a:rPr>
              <a:t>Si el DEA  NO indica un choque...</a:t>
            </a:r>
          </a:p>
        </p:txBody>
      </p:sp>
      <p:sp>
        <p:nvSpPr>
          <p:cNvPr id="31747" name="Text Box 2">
            <a:extLst>
              <a:ext uri="{FF2B5EF4-FFF2-40B4-BE49-F238E27FC236}">
                <a16:creationId xmlns:a16="http://schemas.microsoft.com/office/drawing/2014/main" id="{F70CBA3C-E03B-4333-9510-3CCDEFBA11DD}"/>
              </a:ext>
            </a:extLst>
          </p:cNvPr>
          <p:cNvSpPr txBox="1">
            <a:spLocks noChangeArrowheads="1"/>
          </p:cNvSpPr>
          <p:nvPr/>
        </p:nvSpPr>
        <p:spPr bwMode="auto">
          <a:xfrm>
            <a:off x="107950" y="1412875"/>
            <a:ext cx="87836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342900"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800"/>
              </a:spcBef>
              <a:buClrTx/>
              <a:buFontTx/>
              <a:buNone/>
            </a:pPr>
            <a:r>
              <a:rPr lang="es-ES" altLang="es-ES" b="1">
                <a:solidFill>
                  <a:srgbClr val="00CC00"/>
                </a:solidFill>
                <a:latin typeface="Garamond" panose="02020404030301010803" pitchFamily="18" charset="0"/>
              </a:rPr>
              <a:t> </a:t>
            </a:r>
            <a:r>
              <a:rPr lang="es-ES" altLang="es-ES">
                <a:solidFill>
                  <a:srgbClr val="00CC00"/>
                </a:solidFill>
                <a:latin typeface="Agency FB" panose="020B0503020202020204" pitchFamily="34" charset="0"/>
              </a:rPr>
              <a:t>Seguir </a:t>
            </a:r>
            <a:r>
              <a:rPr lang="es-ES" altLang="es-ES" u="sng">
                <a:solidFill>
                  <a:srgbClr val="00CC00"/>
                </a:solidFill>
                <a:latin typeface="Agency FB" panose="020B0503020202020204" pitchFamily="34" charset="0"/>
              </a:rPr>
              <a:t>INMEDIATAMENTE</a:t>
            </a:r>
            <a:r>
              <a:rPr lang="es-ES" altLang="es-ES">
                <a:solidFill>
                  <a:srgbClr val="00CC00"/>
                </a:solidFill>
                <a:latin typeface="Agency FB" panose="020B0503020202020204" pitchFamily="34" charset="0"/>
              </a:rPr>
              <a:t> con RCP (sin retirar electrodos)</a:t>
            </a:r>
          </a:p>
        </p:txBody>
      </p:sp>
      <p:pic>
        <p:nvPicPr>
          <p:cNvPr id="31748" name="Picture 3">
            <a:extLst>
              <a:ext uri="{FF2B5EF4-FFF2-40B4-BE49-F238E27FC236}">
                <a16:creationId xmlns:a16="http://schemas.microsoft.com/office/drawing/2014/main" id="{A53BF09B-80DD-46C7-911F-B89B20FE7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420938"/>
            <a:ext cx="46799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49" name="Text Box 4">
            <a:extLst>
              <a:ext uri="{FF2B5EF4-FFF2-40B4-BE49-F238E27FC236}">
                <a16:creationId xmlns:a16="http://schemas.microsoft.com/office/drawing/2014/main" id="{EFA45FDC-B539-483B-BF51-90F0F8C420F1}"/>
              </a:ext>
            </a:extLst>
          </p:cNvPr>
          <p:cNvSpPr txBox="1">
            <a:spLocks noChangeArrowheads="1"/>
          </p:cNvSpPr>
          <p:nvPr/>
        </p:nvSpPr>
        <p:spPr bwMode="auto">
          <a:xfrm>
            <a:off x="-109538" y="5516563"/>
            <a:ext cx="62468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2000" b="1">
                <a:solidFill>
                  <a:srgbClr val="FF0000"/>
                </a:solidFill>
                <a:latin typeface="Agency FB" panose="020B0503020202020204" pitchFamily="34" charset="0"/>
              </a:rPr>
              <a:t>¡¡Minimizamos el tiempo sin compresiones!!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96344F09-AA33-41F0-899F-A5AD3228DD48}"/>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5400">
                <a:solidFill>
                  <a:srgbClr val="FF0000"/>
                </a:solidFill>
                <a:latin typeface="Agency FB" panose="020B0503020202020204" pitchFamily="34" charset="0"/>
              </a:rPr>
              <a:t>DEA </a:t>
            </a:r>
          </a:p>
        </p:txBody>
      </p:sp>
      <p:sp>
        <p:nvSpPr>
          <p:cNvPr id="32771" name="Text Box 2">
            <a:extLst>
              <a:ext uri="{FF2B5EF4-FFF2-40B4-BE49-F238E27FC236}">
                <a16:creationId xmlns:a16="http://schemas.microsoft.com/office/drawing/2014/main" id="{AE91F8B3-D8B7-4031-BB90-CA8FF3048A80}"/>
              </a:ext>
            </a:extLst>
          </p:cNvPr>
          <p:cNvSpPr txBox="1">
            <a:spLocks noChangeArrowheads="1"/>
          </p:cNvSpPr>
          <p:nvPr/>
        </p:nvSpPr>
        <p:spPr bwMode="auto">
          <a:xfrm>
            <a:off x="250825" y="1916113"/>
            <a:ext cx="2890838"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1788" indent="-331788"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Sencillos</a:t>
            </a:r>
          </a:p>
          <a:p>
            <a:pPr eaLnBrk="1" hangingPunct="1">
              <a:lnSpc>
                <a:spcPct val="90000"/>
              </a:lnSpc>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Fiable</a:t>
            </a:r>
          </a:p>
          <a:p>
            <a:pPr eaLnBrk="1" hangingPunct="1">
              <a:lnSpc>
                <a:spcPct val="90000"/>
              </a:lnSpc>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De bajo coste</a:t>
            </a:r>
          </a:p>
          <a:p>
            <a:pPr eaLnBrk="1" hangingPunct="1">
              <a:lnSpc>
                <a:spcPct val="90000"/>
              </a:lnSpc>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Actualizables</a:t>
            </a:r>
          </a:p>
          <a:p>
            <a:pPr eaLnBrk="1" hangingPunct="1">
              <a:lnSpc>
                <a:spcPct val="90000"/>
              </a:lnSpc>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Fáciles de trasportar</a:t>
            </a:r>
          </a:p>
          <a:p>
            <a:pPr eaLnBrk="1" hangingPunct="1">
              <a:lnSpc>
                <a:spcPct val="90000"/>
              </a:lnSpc>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Seguros</a:t>
            </a:r>
          </a:p>
        </p:txBody>
      </p:sp>
      <p:sp>
        <p:nvSpPr>
          <p:cNvPr id="32772" name="Text Box 3">
            <a:extLst>
              <a:ext uri="{FF2B5EF4-FFF2-40B4-BE49-F238E27FC236}">
                <a16:creationId xmlns:a16="http://schemas.microsoft.com/office/drawing/2014/main" id="{639EFB85-BBFB-49AB-B5A2-A7EF8EAB8F0B}"/>
              </a:ext>
            </a:extLst>
          </p:cNvPr>
          <p:cNvSpPr txBox="1">
            <a:spLocks noChangeArrowheads="1"/>
          </p:cNvSpPr>
          <p:nvPr/>
        </p:nvSpPr>
        <p:spPr bwMode="auto">
          <a:xfrm>
            <a:off x="4000500" y="1357313"/>
            <a:ext cx="49688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1788" indent="-331788"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Botón de encendido o tapa de encendido</a:t>
            </a: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Botón de descarga</a:t>
            </a: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Electrodos (parches)</a:t>
            </a:r>
          </a:p>
        </p:txBody>
      </p:sp>
      <p:pic>
        <p:nvPicPr>
          <p:cNvPr id="32773" name="Picture 4">
            <a:extLst>
              <a:ext uri="{FF2B5EF4-FFF2-40B4-BE49-F238E27FC236}">
                <a16:creationId xmlns:a16="http://schemas.microsoft.com/office/drawing/2014/main" id="{60941226-A92D-4869-A45E-64ACF5AD3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25" y="3284538"/>
            <a:ext cx="325437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4" name="Picture 5">
            <a:extLst>
              <a:ext uri="{FF2B5EF4-FFF2-40B4-BE49-F238E27FC236}">
                <a16:creationId xmlns:a16="http://schemas.microsoft.com/office/drawing/2014/main" id="{94265FA0-1E33-4BEA-B198-2E29C48FE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15888"/>
            <a:ext cx="142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5" name="Picture 6">
            <a:extLst>
              <a:ext uri="{FF2B5EF4-FFF2-40B4-BE49-F238E27FC236}">
                <a16:creationId xmlns:a16="http://schemas.microsoft.com/office/drawing/2014/main" id="{31663A3C-6020-40B6-BADC-BD9490DCF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188913"/>
            <a:ext cx="842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6" name="Picture 7">
            <a:extLst>
              <a:ext uri="{FF2B5EF4-FFF2-40B4-BE49-F238E27FC236}">
                <a16:creationId xmlns:a16="http://schemas.microsoft.com/office/drawing/2014/main" id="{E4DC33A0-2E51-4B20-AFA5-95D657578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781300"/>
            <a:ext cx="18065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7" name="Text Box 8">
            <a:extLst>
              <a:ext uri="{FF2B5EF4-FFF2-40B4-BE49-F238E27FC236}">
                <a16:creationId xmlns:a16="http://schemas.microsoft.com/office/drawing/2014/main" id="{563A6FE7-81D0-4181-B96B-4AC7A2B2B94F}"/>
              </a:ext>
            </a:extLst>
          </p:cNvPr>
          <p:cNvSpPr txBox="1">
            <a:spLocks noChangeArrowheads="1"/>
          </p:cNvSpPr>
          <p:nvPr/>
        </p:nvSpPr>
        <p:spPr bwMode="auto">
          <a:xfrm>
            <a:off x="250825" y="4868863"/>
            <a:ext cx="42592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1788" indent="-331788"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1788" algn="l"/>
                <a:tab pos="1246188" algn="l"/>
                <a:tab pos="2160588" algn="l"/>
                <a:tab pos="3074988" algn="l"/>
                <a:tab pos="3989388" algn="l"/>
                <a:tab pos="4903788" algn="l"/>
                <a:tab pos="5818188" algn="l"/>
                <a:tab pos="6732588" algn="l"/>
                <a:tab pos="7646988" algn="l"/>
                <a:tab pos="8561388" algn="l"/>
                <a:tab pos="9475788" algn="l"/>
                <a:tab pos="10390188"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Mantenimiento (baterías, parches, electrodos)</a:t>
            </a: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Ubicación visible</a:t>
            </a: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Señalización</a:t>
            </a: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Actualización</a:t>
            </a:r>
          </a:p>
        </p:txBody>
      </p:sp>
      <p:pic>
        <p:nvPicPr>
          <p:cNvPr id="32778" name="Picture 9">
            <a:extLst>
              <a:ext uri="{FF2B5EF4-FFF2-40B4-BE49-F238E27FC236}">
                <a16:creationId xmlns:a16="http://schemas.microsoft.com/office/drawing/2014/main" id="{C435899C-B3BC-47B3-B3DF-559DB274F2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4652963"/>
            <a:ext cx="115093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9" name="Picture 10">
            <a:extLst>
              <a:ext uri="{FF2B5EF4-FFF2-40B4-BE49-F238E27FC236}">
                <a16:creationId xmlns:a16="http://schemas.microsoft.com/office/drawing/2014/main" id="{ADC90C01-DD17-4D9E-83F9-E7AE520F8E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2060575"/>
            <a:ext cx="11874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80" name="Picture 11">
            <a:extLst>
              <a:ext uri="{FF2B5EF4-FFF2-40B4-BE49-F238E27FC236}">
                <a16:creationId xmlns:a16="http://schemas.microsoft.com/office/drawing/2014/main" id="{A5DCA04F-037F-40DF-AD58-C563690D5D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538" y="1341438"/>
            <a:ext cx="14112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81" name="Picture 12">
            <a:extLst>
              <a:ext uri="{FF2B5EF4-FFF2-40B4-BE49-F238E27FC236}">
                <a16:creationId xmlns:a16="http://schemas.microsoft.com/office/drawing/2014/main" id="{F139DC9B-FCA2-4526-8C77-B31670713D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575" y="5373688"/>
            <a:ext cx="1384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621CF79D-3B70-4BEB-968A-7DAA2F8037A5}"/>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000">
                <a:solidFill>
                  <a:srgbClr val="FF0000"/>
                </a:solidFill>
                <a:latin typeface="Agency FB" panose="020B0503020202020204" pitchFamily="34" charset="0"/>
              </a:rPr>
              <a:t>DEA</a:t>
            </a:r>
            <a:r>
              <a:rPr lang="es-ES" altLang="es-ES" sz="4400">
                <a:solidFill>
                  <a:srgbClr val="FF0000"/>
                </a:solidFill>
              </a:rPr>
              <a:t> </a:t>
            </a:r>
          </a:p>
        </p:txBody>
      </p:sp>
      <p:pic>
        <p:nvPicPr>
          <p:cNvPr id="33795" name="Picture 2">
            <a:extLst>
              <a:ext uri="{FF2B5EF4-FFF2-40B4-BE49-F238E27FC236}">
                <a16:creationId xmlns:a16="http://schemas.microsoft.com/office/drawing/2014/main" id="{283B8169-6B9C-48E1-B37F-B5CF16248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3500438"/>
            <a:ext cx="25304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796" name="Picture 3">
            <a:extLst>
              <a:ext uri="{FF2B5EF4-FFF2-40B4-BE49-F238E27FC236}">
                <a16:creationId xmlns:a16="http://schemas.microsoft.com/office/drawing/2014/main" id="{278D0DB0-64F3-4311-8E20-95837971F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133600"/>
            <a:ext cx="14303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797" name="Picture 4">
            <a:extLst>
              <a:ext uri="{FF2B5EF4-FFF2-40B4-BE49-F238E27FC236}">
                <a16:creationId xmlns:a16="http://schemas.microsoft.com/office/drawing/2014/main" id="{11BD52F5-BDC4-49CA-B323-E3C32599A2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60350"/>
            <a:ext cx="100806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798" name="Picture 5">
            <a:extLst>
              <a:ext uri="{FF2B5EF4-FFF2-40B4-BE49-F238E27FC236}">
                <a16:creationId xmlns:a16="http://schemas.microsoft.com/office/drawing/2014/main" id="{F33B1274-B04D-4265-9BC5-AD8280F0F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5013325"/>
            <a:ext cx="120491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799" name="Picture 6">
            <a:extLst>
              <a:ext uri="{FF2B5EF4-FFF2-40B4-BE49-F238E27FC236}">
                <a16:creationId xmlns:a16="http://schemas.microsoft.com/office/drawing/2014/main" id="{E88B8EFB-315F-4E46-9D3C-489EFB25F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45815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00" name="Picture 7">
            <a:extLst>
              <a:ext uri="{FF2B5EF4-FFF2-40B4-BE49-F238E27FC236}">
                <a16:creationId xmlns:a16="http://schemas.microsoft.com/office/drawing/2014/main" id="{867E22DA-EF18-4A5E-9FCA-31B46F2536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5825" y="1557338"/>
            <a:ext cx="1585913"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01" name="Picture 8">
            <a:extLst>
              <a:ext uri="{FF2B5EF4-FFF2-40B4-BE49-F238E27FC236}">
                <a16:creationId xmlns:a16="http://schemas.microsoft.com/office/drawing/2014/main" id="{A384DB0C-1D47-4BE1-A554-02F8F6C5F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260350"/>
            <a:ext cx="1871662"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02" name="Picture 9">
            <a:extLst>
              <a:ext uri="{FF2B5EF4-FFF2-40B4-BE49-F238E27FC236}">
                <a16:creationId xmlns:a16="http://schemas.microsoft.com/office/drawing/2014/main" id="{04DB7E18-EB0B-4E51-8876-54A3B226A3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975" y="5389563"/>
            <a:ext cx="15382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03" name="Picture 10">
            <a:extLst>
              <a:ext uri="{FF2B5EF4-FFF2-40B4-BE49-F238E27FC236}">
                <a16:creationId xmlns:a16="http://schemas.microsoft.com/office/drawing/2014/main" id="{20857520-0D14-420C-A035-BBB226F932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1412875"/>
            <a:ext cx="3036888" cy="3876675"/>
          </a:xfrm>
          <a:prstGeom prst="rect">
            <a:avLst/>
          </a:prstGeom>
          <a:noFill/>
          <a:ln w="36000" cap="sq">
            <a:solidFill>
              <a:srgbClr val="3465AF"/>
            </a:solidFill>
            <a:round/>
            <a:headEnd/>
            <a:tailEnd/>
          </a:ln>
          <a:extLst>
            <a:ext uri="{909E8E84-426E-40DD-AFC4-6F175D3DCCD1}">
              <a14:hiddenFill xmlns:a14="http://schemas.microsoft.com/office/drawing/2010/main">
                <a:solidFill>
                  <a:srgbClr val="FFFFFF"/>
                </a:solidFill>
              </a14:hiddenFill>
            </a:ext>
          </a:extLst>
        </p:spPr>
      </p:pic>
      <p:pic>
        <p:nvPicPr>
          <p:cNvPr id="33804" name="Picture 11">
            <a:extLst>
              <a:ext uri="{FF2B5EF4-FFF2-40B4-BE49-F238E27FC236}">
                <a16:creationId xmlns:a16="http://schemas.microsoft.com/office/drawing/2014/main" id="{4BCD4B33-F858-4C93-890E-8759DB3E984E}"/>
              </a:ext>
            </a:extLst>
          </p:cNvPr>
          <p:cNvPicPr>
            <a:picLocks noChangeAspect="1" noChangeArrowheads="1"/>
          </p:cNvPicPr>
          <p:nvPr/>
        </p:nvPicPr>
        <p:blipFill>
          <a:blip r:embed="rId12">
            <a:lum bright="-12000"/>
            <a:extLst>
              <a:ext uri="{28A0092B-C50C-407E-A947-70E740481C1C}">
                <a14:useLocalDpi xmlns:a14="http://schemas.microsoft.com/office/drawing/2010/main" val="0"/>
              </a:ext>
            </a:extLst>
          </a:blip>
          <a:srcRect t="8040" b="2615"/>
          <a:stretch>
            <a:fillRect/>
          </a:stretch>
        </p:blipFill>
        <p:spPr bwMode="auto">
          <a:xfrm>
            <a:off x="4787900" y="2060575"/>
            <a:ext cx="176371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id="{805C06F0-05DB-4183-B834-977B1819A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75" y="2879725"/>
            <a:ext cx="388778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19" name="Picture 2">
            <a:extLst>
              <a:ext uri="{FF2B5EF4-FFF2-40B4-BE49-F238E27FC236}">
                <a16:creationId xmlns:a16="http://schemas.microsoft.com/office/drawing/2014/main" id="{44295E11-19EC-4645-A955-75D593EA2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605338"/>
            <a:ext cx="2160588"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4820" name="Text Box 3">
            <a:extLst>
              <a:ext uri="{FF2B5EF4-FFF2-40B4-BE49-F238E27FC236}">
                <a16:creationId xmlns:a16="http://schemas.microsoft.com/office/drawing/2014/main" id="{CC164AC3-3C9F-461E-85F3-E394F5288794}"/>
              </a:ext>
            </a:extLst>
          </p:cNvPr>
          <p:cNvSpPr txBox="1">
            <a:spLocks noChangeArrowheads="1"/>
          </p:cNvSpPr>
          <p:nvPr/>
        </p:nvSpPr>
        <p:spPr bwMode="auto">
          <a:xfrm>
            <a:off x="1908175" y="188913"/>
            <a:ext cx="5795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000">
                <a:solidFill>
                  <a:srgbClr val="FF0000"/>
                </a:solidFill>
                <a:latin typeface="Agency FB" panose="020B0503020202020204" pitchFamily="34" charset="0"/>
              </a:rPr>
              <a:t>Los DEA en niños</a:t>
            </a:r>
          </a:p>
        </p:txBody>
      </p:sp>
      <p:sp>
        <p:nvSpPr>
          <p:cNvPr id="34821" name="Text Box 4">
            <a:extLst>
              <a:ext uri="{FF2B5EF4-FFF2-40B4-BE49-F238E27FC236}">
                <a16:creationId xmlns:a16="http://schemas.microsoft.com/office/drawing/2014/main" id="{F7BEB50B-3634-4401-8DBA-5CFC3FCF4D7B}"/>
              </a:ext>
            </a:extLst>
          </p:cNvPr>
          <p:cNvSpPr txBox="1">
            <a:spLocks noChangeArrowheads="1"/>
          </p:cNvSpPr>
          <p:nvPr/>
        </p:nvSpPr>
        <p:spPr bwMode="auto">
          <a:xfrm>
            <a:off x="298450" y="1628775"/>
            <a:ext cx="8831263"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1788" indent="-331788"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901700" algn="l"/>
                <a:tab pos="1816100" algn="l"/>
                <a:tab pos="2730500" algn="l"/>
                <a:tab pos="3644900" algn="l"/>
                <a:tab pos="4559300" algn="l"/>
                <a:tab pos="5473700" algn="l"/>
                <a:tab pos="6388100" algn="l"/>
                <a:tab pos="7302500" algn="l"/>
                <a:tab pos="8216900" algn="l"/>
                <a:tab pos="9131300" algn="l"/>
                <a:tab pos="100457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00CC00"/>
              </a:buClr>
              <a:buFont typeface="Garamond" panose="02020404030301010803" pitchFamily="18" charset="0"/>
              <a:buChar char="•"/>
            </a:pPr>
            <a:r>
              <a:rPr lang="es-ES" altLang="es-ES" sz="2000">
                <a:solidFill>
                  <a:srgbClr val="00CC00"/>
                </a:solidFill>
                <a:latin typeface="Garamond" panose="02020404030301010803" pitchFamily="18" charset="0"/>
              </a:rPr>
              <a:t>&gt; 8 </a:t>
            </a:r>
            <a:r>
              <a:rPr lang="es-ES" altLang="es-ES" sz="2000">
                <a:solidFill>
                  <a:srgbClr val="00CC00"/>
                </a:solidFill>
                <a:latin typeface="Agency FB" panose="020B0503020202020204" pitchFamily="34" charset="0"/>
              </a:rPr>
              <a:t>años</a:t>
            </a:r>
            <a:r>
              <a:rPr lang="es-ES" altLang="es-ES" sz="2000">
                <a:solidFill>
                  <a:srgbClr val="000000"/>
                </a:solidFill>
                <a:latin typeface="Agency FB" panose="020B0503020202020204" pitchFamily="34" charset="0"/>
              </a:rPr>
              <a:t>: Igual que en adultos</a:t>
            </a: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Clr>
                <a:srgbClr val="00CC00"/>
              </a:buClr>
              <a:buFont typeface="Agency FB" panose="020B0503020202020204" pitchFamily="34" charset="0"/>
              <a:buChar char="•"/>
            </a:pPr>
            <a:r>
              <a:rPr lang="es-ES" altLang="es-ES" sz="2000">
                <a:solidFill>
                  <a:srgbClr val="00CC00"/>
                </a:solidFill>
                <a:latin typeface="Agency FB" panose="020B0503020202020204" pitchFamily="34" charset="0"/>
              </a:rPr>
              <a:t>1-8 años</a:t>
            </a:r>
            <a:r>
              <a:rPr lang="es-ES" altLang="es-ES" sz="2000">
                <a:solidFill>
                  <a:srgbClr val="000000"/>
                </a:solidFill>
                <a:latin typeface="Agency FB" panose="020B0503020202020204" pitchFamily="34" charset="0"/>
              </a:rPr>
              <a:t>: parches pediátricos, o ajustar DEA a modo pediátrico. Si no es posible, usar como en  adultos</a:t>
            </a: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Clr>
                <a:srgbClr val="00CC00"/>
              </a:buClr>
              <a:buFont typeface="Agency FB" panose="020B0503020202020204" pitchFamily="34" charset="0"/>
              <a:buChar char="•"/>
            </a:pPr>
            <a:r>
              <a:rPr lang="es-ES" altLang="es-ES" sz="2000">
                <a:solidFill>
                  <a:srgbClr val="00CC00"/>
                </a:solidFill>
                <a:latin typeface="Agency FB" panose="020B0503020202020204" pitchFamily="34" charset="0"/>
              </a:rPr>
              <a:t>&lt; 1año</a:t>
            </a:r>
            <a:r>
              <a:rPr lang="es-ES" altLang="es-ES" sz="2000">
                <a:solidFill>
                  <a:srgbClr val="000000"/>
                </a:solidFill>
                <a:latin typeface="Agency FB" panose="020B0503020202020204" pitchFamily="34" charset="0"/>
              </a:rPr>
              <a:t>: Sólo si el fabricante lo indica</a:t>
            </a:r>
          </a:p>
        </p:txBody>
      </p:sp>
      <p:pic>
        <p:nvPicPr>
          <p:cNvPr id="34822" name="Picture 5">
            <a:extLst>
              <a:ext uri="{FF2B5EF4-FFF2-40B4-BE49-F238E27FC236}">
                <a16:creationId xmlns:a16="http://schemas.microsoft.com/office/drawing/2014/main" id="{72F8D636-4559-4CC4-885C-34D558FA78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4252913"/>
            <a:ext cx="215900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3" name="Picture 6">
            <a:extLst>
              <a:ext uri="{FF2B5EF4-FFF2-40B4-BE49-F238E27FC236}">
                <a16:creationId xmlns:a16="http://schemas.microsoft.com/office/drawing/2014/main" id="{BC227FEA-5DED-43E2-AF0A-EF57E80BC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4437063"/>
            <a:ext cx="19431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50E92CA1-56C4-4918-9E36-E52E974F7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76250"/>
            <a:ext cx="6408737"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3" name="Picture 2">
            <a:extLst>
              <a:ext uri="{FF2B5EF4-FFF2-40B4-BE49-F238E27FC236}">
                <a16:creationId xmlns:a16="http://schemas.microsoft.com/office/drawing/2014/main" id="{3A5E0127-B7E4-4B21-ACC5-F46CE2EAB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5000625"/>
            <a:ext cx="156527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F85022DB-3EAF-4002-ACB6-EA4C7FF40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7" name="WordArt 2">
            <a:extLst>
              <a:ext uri="{FF2B5EF4-FFF2-40B4-BE49-F238E27FC236}">
                <a16:creationId xmlns:a16="http://schemas.microsoft.com/office/drawing/2014/main" id="{F2AB0283-ABB5-4A52-B4A0-7CB2D1AA1B83}"/>
              </a:ext>
            </a:extLst>
          </p:cNvPr>
          <p:cNvSpPr>
            <a:spLocks noChangeArrowheads="1" noChangeShapeType="1" noTextEdit="1"/>
          </p:cNvSpPr>
          <p:nvPr/>
        </p:nvSpPr>
        <p:spPr bwMode="auto">
          <a:xfrm>
            <a:off x="1331913" y="6308725"/>
            <a:ext cx="287337" cy="215900"/>
          </a:xfrm>
          <a:prstGeom prst="rect">
            <a:avLst/>
          </a:prstGeom>
        </p:spPr>
        <p:txBody>
          <a:bodyPr wrap="none" fromWordArt="1">
            <a:prstTxWarp prst="textPlain">
              <a:avLst>
                <a:gd name="adj" fmla="val 50000"/>
              </a:avLst>
            </a:prstTxWarp>
          </a:bodyPr>
          <a:lstStyle/>
          <a:p>
            <a:pPr algn="ctr"/>
            <a:r>
              <a:rPr lang="es-ES" kern="10">
                <a:ln w="9360" cap="sq">
                  <a:solidFill>
                    <a:srgbClr val="000000"/>
                  </a:solidFill>
                  <a:miter lim="800000"/>
                  <a:headEnd/>
                  <a:tailEnd/>
                </a:ln>
                <a:solidFill>
                  <a:srgbClr val="FF0000"/>
                </a:solidFill>
                <a:latin typeface="Arial Black" panose="020B0A04020102020204" pitchFamily="34" charset="0"/>
              </a:rPr>
              <a:t>112</a:t>
            </a:r>
          </a:p>
        </p:txBody>
      </p:sp>
      <p:pic>
        <p:nvPicPr>
          <p:cNvPr id="36868" name="Picture 3">
            <a:extLst>
              <a:ext uri="{FF2B5EF4-FFF2-40B4-BE49-F238E27FC236}">
                <a16:creationId xmlns:a16="http://schemas.microsoft.com/office/drawing/2014/main" id="{9F3D3D11-1539-46AD-A666-FD634E474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285750"/>
            <a:ext cx="14938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8440ECB3-EF7F-40C1-B517-565AB443F8AB}"/>
              </a:ext>
            </a:extLst>
          </p:cNvPr>
          <p:cNvSpPr txBox="1">
            <a:spLocks noChangeArrowheads="1"/>
          </p:cNvSpPr>
          <p:nvPr/>
        </p:nvSpPr>
        <p:spPr bwMode="auto">
          <a:xfrm>
            <a:off x="684213" y="2603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u="sng">
                <a:solidFill>
                  <a:srgbClr val="FF0000"/>
                </a:solidFill>
                <a:latin typeface="Agency FB" panose="020B0503020202020204" pitchFamily="34" charset="0"/>
              </a:rPr>
              <a:t>Obstrucción de la vía aérea</a:t>
            </a:r>
          </a:p>
        </p:txBody>
      </p:sp>
      <p:sp>
        <p:nvSpPr>
          <p:cNvPr id="37891" name="Rectangle 2">
            <a:extLst>
              <a:ext uri="{FF2B5EF4-FFF2-40B4-BE49-F238E27FC236}">
                <a16:creationId xmlns:a16="http://schemas.microsoft.com/office/drawing/2014/main" id="{1C01A02F-F4CE-4F7D-B4C9-EF9F8CA6FDC0}"/>
              </a:ext>
            </a:extLst>
          </p:cNvPr>
          <p:cNvSpPr>
            <a:spLocks noChangeArrowheads="1"/>
          </p:cNvSpPr>
          <p:nvPr/>
        </p:nvSpPr>
        <p:spPr bwMode="auto">
          <a:xfrm>
            <a:off x="2771775" y="2349500"/>
            <a:ext cx="28813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000">
                <a:solidFill>
                  <a:srgbClr val="00CC00"/>
                </a:solidFill>
                <a:latin typeface="Agency FB" panose="020B0503020202020204" pitchFamily="34" charset="0"/>
              </a:rPr>
              <a:t>Estimular la tos</a:t>
            </a:r>
          </a:p>
        </p:txBody>
      </p:sp>
      <p:pic>
        <p:nvPicPr>
          <p:cNvPr id="37892" name="Picture 3">
            <a:extLst>
              <a:ext uri="{FF2B5EF4-FFF2-40B4-BE49-F238E27FC236}">
                <a16:creationId xmlns:a16="http://schemas.microsoft.com/office/drawing/2014/main" id="{89CD312D-6816-4332-A157-7FBF87F5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2627312"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3" name="Picture 4">
            <a:extLst>
              <a:ext uri="{FF2B5EF4-FFF2-40B4-BE49-F238E27FC236}">
                <a16:creationId xmlns:a16="http://schemas.microsoft.com/office/drawing/2014/main" id="{4083D9EF-3647-4E42-99D1-4424175FF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125538"/>
            <a:ext cx="30956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a:extLst>
              <a:ext uri="{FF2B5EF4-FFF2-40B4-BE49-F238E27FC236}">
                <a16:creationId xmlns:a16="http://schemas.microsoft.com/office/drawing/2014/main" id="{D4812DFA-05FB-41D2-939D-CA8474FC1297}"/>
              </a:ext>
            </a:extLst>
          </p:cNvPr>
          <p:cNvSpPr txBox="1">
            <a:spLocks noChangeArrowheads="1"/>
          </p:cNvSpPr>
          <p:nvPr/>
        </p:nvSpPr>
        <p:spPr bwMode="auto">
          <a:xfrm>
            <a:off x="2987675" y="2349500"/>
            <a:ext cx="3024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Agency FB" panose="020B0503020202020204" pitchFamily="34" charset="0"/>
              </a:rPr>
              <a:t>5</a:t>
            </a:r>
            <a:r>
              <a:rPr lang="es-ES" altLang="es-ES" sz="3000">
                <a:solidFill>
                  <a:srgbClr val="00CC00"/>
                </a:solidFill>
                <a:latin typeface="Agency FB" panose="020B0503020202020204" pitchFamily="34" charset="0"/>
              </a:rPr>
              <a:t> Golpes en la espalda</a:t>
            </a:r>
          </a:p>
        </p:txBody>
      </p:sp>
      <p:pic>
        <p:nvPicPr>
          <p:cNvPr id="38915" name="Picture 2">
            <a:extLst>
              <a:ext uri="{FF2B5EF4-FFF2-40B4-BE49-F238E27FC236}">
                <a16:creationId xmlns:a16="http://schemas.microsoft.com/office/drawing/2014/main" id="{430FBDAC-48AE-457E-8832-467B13CBF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16113"/>
            <a:ext cx="305593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6" name="Picture 3">
            <a:extLst>
              <a:ext uri="{FF2B5EF4-FFF2-40B4-BE49-F238E27FC236}">
                <a16:creationId xmlns:a16="http://schemas.microsoft.com/office/drawing/2014/main" id="{9C43CDA2-72E2-4AB4-96D2-4C65EBB2D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04813"/>
            <a:ext cx="2952750"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88E38AA7-3D50-4D54-8E5C-5517DD802751}"/>
              </a:ext>
            </a:extLst>
          </p:cNvPr>
          <p:cNvSpPr txBox="1">
            <a:spLocks noChangeArrowheads="1"/>
          </p:cNvSpPr>
          <p:nvPr/>
        </p:nvSpPr>
        <p:spPr bwMode="auto">
          <a:xfrm>
            <a:off x="3203575" y="2565400"/>
            <a:ext cx="2952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000">
                <a:solidFill>
                  <a:srgbClr val="FF0000"/>
                </a:solidFill>
                <a:latin typeface="Agency FB" panose="020B0503020202020204" pitchFamily="34" charset="0"/>
              </a:rPr>
              <a:t>5</a:t>
            </a:r>
            <a:r>
              <a:rPr lang="es-ES" altLang="es-ES" sz="3000">
                <a:solidFill>
                  <a:srgbClr val="00CC00"/>
                </a:solidFill>
                <a:latin typeface="Agency FB" panose="020B0503020202020204" pitchFamily="34" charset="0"/>
              </a:rPr>
              <a:t> Compresiones abdominales</a:t>
            </a:r>
          </a:p>
        </p:txBody>
      </p:sp>
      <p:sp>
        <p:nvSpPr>
          <p:cNvPr id="39939" name="Text Box 2">
            <a:extLst>
              <a:ext uri="{FF2B5EF4-FFF2-40B4-BE49-F238E27FC236}">
                <a16:creationId xmlns:a16="http://schemas.microsoft.com/office/drawing/2014/main" id="{77143C39-8EEA-41FA-B2B2-8BD6F777E200}"/>
              </a:ext>
            </a:extLst>
          </p:cNvPr>
          <p:cNvSpPr txBox="1">
            <a:spLocks noChangeArrowheads="1"/>
          </p:cNvSpPr>
          <p:nvPr/>
        </p:nvSpPr>
        <p:spPr bwMode="auto">
          <a:xfrm>
            <a:off x="107950" y="6021388"/>
            <a:ext cx="55435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000">
                <a:solidFill>
                  <a:srgbClr val="00CC00"/>
                </a:solidFill>
                <a:latin typeface="Agency FB" panose="020B0503020202020204" pitchFamily="34" charset="0"/>
              </a:rPr>
              <a:t>¡</a:t>
            </a:r>
            <a:r>
              <a:rPr lang="es-ES" altLang="es-ES">
                <a:solidFill>
                  <a:srgbClr val="00CC00"/>
                </a:solidFill>
                <a:latin typeface="Agency FB" panose="020B0503020202020204" pitchFamily="34" charset="0"/>
              </a:rPr>
              <a:t>Si pierde el conocimiento, RCP!</a:t>
            </a:r>
          </a:p>
        </p:txBody>
      </p:sp>
      <p:pic>
        <p:nvPicPr>
          <p:cNvPr id="39940" name="Picture 3">
            <a:extLst>
              <a:ext uri="{FF2B5EF4-FFF2-40B4-BE49-F238E27FC236}">
                <a16:creationId xmlns:a16="http://schemas.microsoft.com/office/drawing/2014/main" id="{630A57C0-0898-4470-84F0-670D2DF8A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5538"/>
            <a:ext cx="3103562"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941" name="Picture 4">
            <a:extLst>
              <a:ext uri="{FF2B5EF4-FFF2-40B4-BE49-F238E27FC236}">
                <a16:creationId xmlns:a16="http://schemas.microsoft.com/office/drawing/2014/main" id="{064AE49F-98EB-48C4-9087-55130D1E3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60350"/>
            <a:ext cx="26257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08F87528-8516-4C0D-ADFE-2F7F72FCE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96975"/>
            <a:ext cx="108108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7" name="Picture 2">
            <a:extLst>
              <a:ext uri="{FF2B5EF4-FFF2-40B4-BE49-F238E27FC236}">
                <a16:creationId xmlns:a16="http://schemas.microsoft.com/office/drawing/2014/main" id="{48DDB047-0456-495F-ABED-64D591607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068638"/>
            <a:ext cx="13462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8" name="Picture 3">
            <a:extLst>
              <a:ext uri="{FF2B5EF4-FFF2-40B4-BE49-F238E27FC236}">
                <a16:creationId xmlns:a16="http://schemas.microsoft.com/office/drawing/2014/main" id="{FF1A883D-C91A-4B6E-87CE-EAB458151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476250"/>
            <a:ext cx="47244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
            <a:extLst>
              <a:ext uri="{FF2B5EF4-FFF2-40B4-BE49-F238E27FC236}">
                <a16:creationId xmlns:a16="http://schemas.microsoft.com/office/drawing/2014/main" id="{4F81C119-9A3B-402A-8743-1F0A79CD0A70}"/>
              </a:ext>
            </a:extLst>
          </p:cNvPr>
          <p:cNvSpPr txBox="1">
            <a:spLocks noChangeArrowheads="1"/>
          </p:cNvSpPr>
          <p:nvPr/>
        </p:nvSpPr>
        <p:spPr bwMode="auto">
          <a:xfrm>
            <a:off x="714375" y="4286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Otras patologías cardiovasculares tiempo dependientes</a:t>
            </a:r>
          </a:p>
        </p:txBody>
      </p:sp>
      <p:graphicFrame>
        <p:nvGraphicFramePr>
          <p:cNvPr id="1026" name="Object 2">
            <a:extLst>
              <a:ext uri="{FF2B5EF4-FFF2-40B4-BE49-F238E27FC236}">
                <a16:creationId xmlns:a16="http://schemas.microsoft.com/office/drawing/2014/main" id="{14FE3A21-66C1-42E5-B22E-4B1E008C2757}"/>
              </a:ext>
            </a:extLst>
          </p:cNvPr>
          <p:cNvGraphicFramePr>
            <a:graphicFrameLocks noChangeAspect="1"/>
          </p:cNvGraphicFramePr>
          <p:nvPr/>
        </p:nvGraphicFramePr>
        <p:xfrm>
          <a:off x="0" y="1857375"/>
          <a:ext cx="4645025" cy="2603500"/>
        </p:xfrm>
        <a:graphic>
          <a:graphicData uri="http://schemas.openxmlformats.org/presentationml/2006/ole">
            <mc:AlternateContent xmlns:mc="http://schemas.openxmlformats.org/markup-compatibility/2006">
              <mc:Choice xmlns:v="urn:schemas-microsoft-com:vml" Requires="v">
                <p:oleObj r:id="rId3" imgW="6287378" imgH="3524742" progId="">
                  <p:embed/>
                </p:oleObj>
              </mc:Choice>
              <mc:Fallback>
                <p:oleObj r:id="rId3" imgW="6287378" imgH="352474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7375"/>
                        <a:ext cx="4645025" cy="26035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8" name="Picture 3">
            <a:extLst>
              <a:ext uri="{FF2B5EF4-FFF2-40B4-BE49-F238E27FC236}">
                <a16:creationId xmlns:a16="http://schemas.microsoft.com/office/drawing/2014/main" id="{D162BA9A-A2D7-4F2C-8149-9AFB474BD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1857375"/>
            <a:ext cx="258286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9" name="Text Box 4">
            <a:extLst>
              <a:ext uri="{FF2B5EF4-FFF2-40B4-BE49-F238E27FC236}">
                <a16:creationId xmlns:a16="http://schemas.microsoft.com/office/drawing/2014/main" id="{2A0F6C8C-247C-48D1-877C-89E5016308C8}"/>
              </a:ext>
            </a:extLst>
          </p:cNvPr>
          <p:cNvSpPr txBox="1">
            <a:spLocks noChangeArrowheads="1"/>
          </p:cNvSpPr>
          <p:nvPr/>
        </p:nvSpPr>
        <p:spPr bwMode="auto">
          <a:xfrm>
            <a:off x="928688" y="4071938"/>
            <a:ext cx="32146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b="1">
                <a:solidFill>
                  <a:srgbClr val="00B050"/>
                </a:solidFill>
                <a:latin typeface="Agency FB" panose="020B0503020202020204" pitchFamily="34" charset="0"/>
              </a:rPr>
              <a:t>INFARTO DE MIOCARDIO</a:t>
            </a:r>
          </a:p>
        </p:txBody>
      </p:sp>
      <p:sp>
        <p:nvSpPr>
          <p:cNvPr id="1030" name="Text Box 5">
            <a:extLst>
              <a:ext uri="{FF2B5EF4-FFF2-40B4-BE49-F238E27FC236}">
                <a16:creationId xmlns:a16="http://schemas.microsoft.com/office/drawing/2014/main" id="{3E0550F1-FE5C-4C4D-B5DC-2A015E4D73B6}"/>
              </a:ext>
            </a:extLst>
          </p:cNvPr>
          <p:cNvSpPr txBox="1">
            <a:spLocks noChangeArrowheads="1"/>
          </p:cNvSpPr>
          <p:nvPr/>
        </p:nvSpPr>
        <p:spPr bwMode="auto">
          <a:xfrm>
            <a:off x="5429250" y="4071938"/>
            <a:ext cx="3214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b="1">
                <a:solidFill>
                  <a:srgbClr val="00B050"/>
                </a:solidFill>
                <a:latin typeface="Agency FB" panose="020B0503020202020204" pitchFamily="34" charset="0"/>
              </a:rPr>
              <a:t>ICTUS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A57D3581-34F0-4478-BD7D-AC5B23165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484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C373B3F9-9AB3-45FF-9936-485A1CE36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62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F10F9B69-D04C-4B44-9194-B7C096619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357313"/>
            <a:ext cx="40005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1" name="Text Box 2">
            <a:extLst>
              <a:ext uri="{FF2B5EF4-FFF2-40B4-BE49-F238E27FC236}">
                <a16:creationId xmlns:a16="http://schemas.microsoft.com/office/drawing/2014/main" id="{3B23C730-BDA6-4AA7-834C-72245286190E}"/>
              </a:ext>
            </a:extLst>
          </p:cNvPr>
          <p:cNvSpPr txBox="1">
            <a:spLocks noChangeArrowheads="1"/>
          </p:cNvSpPr>
          <p:nvPr/>
        </p:nvSpPr>
        <p:spPr bwMode="auto">
          <a:xfrm>
            <a:off x="3714750" y="1143000"/>
            <a:ext cx="524351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6600">
                <a:solidFill>
                  <a:srgbClr val="00CC00"/>
                </a:solidFill>
                <a:latin typeface="Agency FB" panose="020B0503020202020204" pitchFamily="34" charset="0"/>
              </a:rPr>
              <a:t>Muchas Gracias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7649765A-09CC-4114-BCB2-8B8D9F38F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01788"/>
            <a:ext cx="843121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4035" name="Text Box 2">
            <a:extLst>
              <a:ext uri="{FF2B5EF4-FFF2-40B4-BE49-F238E27FC236}">
                <a16:creationId xmlns:a16="http://schemas.microsoft.com/office/drawing/2014/main" id="{DEDF43F6-12F2-4598-B9C2-73CD39AE09D4}"/>
              </a:ext>
            </a:extLst>
          </p:cNvPr>
          <p:cNvSpPr txBox="1">
            <a:spLocks noChangeArrowheads="1"/>
          </p:cNvSpPr>
          <p:nvPr/>
        </p:nvSpPr>
        <p:spPr bwMode="auto">
          <a:xfrm>
            <a:off x="755650" y="260350"/>
            <a:ext cx="77724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800">
                <a:solidFill>
                  <a:srgbClr val="FF0000"/>
                </a:solidFill>
                <a:latin typeface="Comic Sans MS" panose="030F0702030302020204" pitchFamily="66" charset="0"/>
              </a:rPr>
              <a:t>Corazones seguros en la comunidad</a:t>
            </a:r>
          </a:p>
        </p:txBody>
      </p:sp>
      <p:sp>
        <p:nvSpPr>
          <p:cNvPr id="44036" name="Text Box 3">
            <a:extLst>
              <a:ext uri="{FF2B5EF4-FFF2-40B4-BE49-F238E27FC236}">
                <a16:creationId xmlns:a16="http://schemas.microsoft.com/office/drawing/2014/main" id="{649A036C-92B5-4616-8F4E-A252A2CC4388}"/>
              </a:ext>
            </a:extLst>
          </p:cNvPr>
          <p:cNvSpPr txBox="1">
            <a:spLocks noChangeArrowheads="1"/>
          </p:cNvSpPr>
          <p:nvPr/>
        </p:nvSpPr>
        <p:spPr bwMode="auto">
          <a:xfrm>
            <a:off x="2051050" y="5157788"/>
            <a:ext cx="59055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endParaRPr lang="es-ES" altLang="es-ES">
              <a:solidFill>
                <a:srgbClr val="000000"/>
              </a:solidFill>
            </a:endParaRPr>
          </a:p>
          <a:p>
            <a:pPr eaLnBrk="1" hangingPunct="1">
              <a:buClrTx/>
              <a:buFontTx/>
              <a:buNone/>
            </a:pPr>
            <a:r>
              <a:rPr lang="es-ES" altLang="es-ES" sz="2100" u="sng">
                <a:solidFill>
                  <a:srgbClr val="A6A6A6"/>
                </a:solidFill>
                <a:latin typeface="Comic Sans MS" panose="030F0702030302020204" pitchFamily="66" charset="0"/>
              </a:rPr>
              <a:t>www.facebook.com/elabc</a:t>
            </a:r>
            <a:r>
              <a:rPr lang="es-ES" altLang="es-ES" sz="2100" u="sng">
                <a:solidFill>
                  <a:srgbClr val="FF0000"/>
                </a:solidFill>
                <a:latin typeface="Comic Sans MS" panose="030F0702030302020204" pitchFamily="66" charset="0"/>
              </a:rPr>
              <a:t>quesalvavidas</a:t>
            </a:r>
          </a:p>
          <a:p>
            <a:pPr eaLnBrk="1" hangingPunct="1">
              <a:buClrTx/>
              <a:buFontTx/>
              <a:buNone/>
            </a:pPr>
            <a:r>
              <a:rPr lang="es-ES" altLang="es-ES" sz="2100" u="sng">
                <a:solidFill>
                  <a:srgbClr val="A6A6A6"/>
                </a:solidFill>
                <a:latin typeface="Comic Sans MS" panose="030F0702030302020204" pitchFamily="66" charset="0"/>
              </a:rPr>
              <a:t>www.twitter.com/elabcsalvavidas</a:t>
            </a:r>
          </a:p>
          <a:p>
            <a:pPr eaLnBrk="1" hangingPunct="1">
              <a:buClrTx/>
              <a:buFontTx/>
              <a:buNone/>
            </a:pPr>
            <a:endParaRPr lang="es-ES" altLang="es-ES" sz="2100" u="sng">
              <a:solidFill>
                <a:srgbClr val="A6A6A6"/>
              </a:solidFill>
              <a:latin typeface="Comic Sans MS" panose="030F0702030302020204" pitchFamily="66" charset="0"/>
            </a:endParaRPr>
          </a:p>
        </p:txBody>
      </p:sp>
      <p:pic>
        <p:nvPicPr>
          <p:cNvPr id="44037" name="Picture 4">
            <a:extLst>
              <a:ext uri="{FF2B5EF4-FFF2-40B4-BE49-F238E27FC236}">
                <a16:creationId xmlns:a16="http://schemas.microsoft.com/office/drawing/2014/main" id="{0D936FDE-FE9C-4C0D-9B86-5A8CAD52F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1785938"/>
            <a:ext cx="22860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197EAC2E-72DE-4809-A5B4-5A8A121E875D}"/>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000000"/>
                </a:solidFill>
                <a:latin typeface="Aharoni" panose="02010803020104030203" pitchFamily="2" charset="-79"/>
              </a:rPr>
              <a:t>Supervivientes</a:t>
            </a:r>
          </a:p>
        </p:txBody>
      </p:sp>
      <p:pic>
        <p:nvPicPr>
          <p:cNvPr id="45059" name="Picture 2">
            <a:extLst>
              <a:ext uri="{FF2B5EF4-FFF2-40B4-BE49-F238E27FC236}">
                <a16:creationId xmlns:a16="http://schemas.microsoft.com/office/drawing/2014/main" id="{50A25405-90B3-46C9-B582-0922BE869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71500"/>
            <a:ext cx="1619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1" name="Picture 3">
            <a:extLst>
              <a:ext uri="{FF2B5EF4-FFF2-40B4-BE49-F238E27FC236}">
                <a16:creationId xmlns:a16="http://schemas.microsoft.com/office/drawing/2014/main" id="{D87D3E99-95DF-4646-BC58-FC0EB761582B}"/>
              </a:ext>
            </a:extLst>
          </p:cNvPr>
          <p:cNvPicPr>
            <a:picLocks noChangeAspect="1" noChangeArrowheads="1"/>
          </p:cNvPicPr>
          <p:nvPr/>
        </p:nvPicPr>
        <p:blipFill>
          <a:blip r:embed="rId4">
            <a:grayscl/>
          </a:blip>
          <a:srcRect/>
          <a:stretch>
            <a:fillRect/>
          </a:stretch>
        </p:blipFill>
        <p:spPr bwMode="auto">
          <a:xfrm>
            <a:off x="428625" y="1714500"/>
            <a:ext cx="5500688" cy="3500438"/>
          </a:xfrm>
          <a:prstGeom prst="rect">
            <a:avLst/>
          </a:prstGeom>
          <a:noFill/>
          <a:ln w="9525" cap="flat">
            <a:noFill/>
            <a:round/>
            <a:headEnd/>
            <a:tailEnd/>
          </a:ln>
          <a:effectLst>
            <a:outerShdw dist="139498" dir="2700000" algn="ctr" rotWithShape="0">
              <a:srgbClr val="333333">
                <a:alpha val="65019"/>
              </a:srgbClr>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3D7BE541-F210-445C-95EF-97274EE04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28625"/>
            <a:ext cx="3392488"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3" name="Picture 2">
            <a:extLst>
              <a:ext uri="{FF2B5EF4-FFF2-40B4-BE49-F238E27FC236}">
                <a16:creationId xmlns:a16="http://schemas.microsoft.com/office/drawing/2014/main" id="{64FF1B38-AEEF-48BB-9828-1E33675B9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85813"/>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4" name="Picture 3">
            <a:extLst>
              <a:ext uri="{FF2B5EF4-FFF2-40B4-BE49-F238E27FC236}">
                <a16:creationId xmlns:a16="http://schemas.microsoft.com/office/drawing/2014/main" id="{DFD388FF-3E29-4968-85DC-581C55A01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20002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83F5D1DC-FC1E-4796-B7EB-E4EB7CAEC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785813"/>
            <a:ext cx="4214812"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F9744E3C-4314-44ED-906B-594FBF69B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92150"/>
            <a:ext cx="11858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71" name="Picture 2">
            <a:extLst>
              <a:ext uri="{FF2B5EF4-FFF2-40B4-BE49-F238E27FC236}">
                <a16:creationId xmlns:a16="http://schemas.microsoft.com/office/drawing/2014/main" id="{A43E3391-9141-4A43-821F-E689166B9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276475"/>
            <a:ext cx="1357312"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72" name="Picture 3">
            <a:extLst>
              <a:ext uri="{FF2B5EF4-FFF2-40B4-BE49-F238E27FC236}">
                <a16:creationId xmlns:a16="http://schemas.microsoft.com/office/drawing/2014/main" id="{CBFF9604-99FB-4945-9043-8531FFCAB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3357563"/>
            <a:ext cx="15001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73" name="Picture 4">
            <a:extLst>
              <a:ext uri="{FF2B5EF4-FFF2-40B4-BE49-F238E27FC236}">
                <a16:creationId xmlns:a16="http://schemas.microsoft.com/office/drawing/2014/main" id="{1321E1E5-03AF-41CC-968E-FC55C9786D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836613"/>
            <a:ext cx="5184775"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8F9BF967-9BBA-4873-9F67-DB8CE718014B}"/>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pic>
        <p:nvPicPr>
          <p:cNvPr id="48131" name="Picture 2">
            <a:extLst>
              <a:ext uri="{FF2B5EF4-FFF2-40B4-BE49-F238E27FC236}">
                <a16:creationId xmlns:a16="http://schemas.microsoft.com/office/drawing/2014/main" id="{94619BF9-7DAE-4C4A-8ECC-C903536E7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3925888"/>
            <a:ext cx="2925762"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32" name="AutoShape 3">
            <a:extLst>
              <a:ext uri="{FF2B5EF4-FFF2-40B4-BE49-F238E27FC236}">
                <a16:creationId xmlns:a16="http://schemas.microsoft.com/office/drawing/2014/main" id="{1CE1A8A0-992C-4A2F-873F-11608745B01D}"/>
              </a:ext>
            </a:extLst>
          </p:cNvPr>
          <p:cNvSpPr>
            <a:spLocks noChangeArrowheads="1"/>
          </p:cNvSpPr>
          <p:nvPr/>
        </p:nvSpPr>
        <p:spPr bwMode="auto">
          <a:xfrm rot="-5400000">
            <a:off x="7865268" y="5564982"/>
            <a:ext cx="500063" cy="228600"/>
          </a:xfrm>
          <a:prstGeom prst="rightArrow">
            <a:avLst>
              <a:gd name="adj1" fmla="val 50000"/>
              <a:gd name="adj2" fmla="val 62496"/>
            </a:avLst>
          </a:prstGeom>
          <a:solidFill>
            <a:srgbClr val="FFFF00"/>
          </a:solidFill>
          <a:ln w="9360" cap="sq">
            <a:solidFill>
              <a:srgbClr val="000000"/>
            </a:solidFill>
            <a:miter lim="800000"/>
            <a:headEnd/>
            <a:tailEnd/>
          </a:ln>
        </p:spPr>
        <p:txBody>
          <a:bodyPr wrap="none" anchor="ctr"/>
          <a:lstStyle/>
          <a:p>
            <a:endParaRPr lang="es-ES" altLang="es-ES"/>
          </a:p>
        </p:txBody>
      </p:sp>
      <p:sp>
        <p:nvSpPr>
          <p:cNvPr id="48133" name="Text Box 4">
            <a:extLst>
              <a:ext uri="{FF2B5EF4-FFF2-40B4-BE49-F238E27FC236}">
                <a16:creationId xmlns:a16="http://schemas.microsoft.com/office/drawing/2014/main" id="{D33D3286-7159-4305-A712-41AB83DF1ADF}"/>
              </a:ext>
            </a:extLst>
          </p:cNvPr>
          <p:cNvSpPr txBox="1">
            <a:spLocks noChangeArrowheads="1"/>
          </p:cNvSpPr>
          <p:nvPr/>
        </p:nvSpPr>
        <p:spPr bwMode="auto">
          <a:xfrm>
            <a:off x="3714750" y="5929313"/>
            <a:ext cx="178593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Aft>
                <a:spcPts val="1000"/>
              </a:spcAft>
              <a:buClrTx/>
              <a:buFontTx/>
              <a:buNone/>
            </a:pPr>
            <a:r>
              <a:rPr lang="es-ES" altLang="es-ES" sz="2000" b="1">
                <a:solidFill>
                  <a:srgbClr val="3366FF"/>
                </a:solidFill>
                <a:latin typeface="Aharoni" panose="02010803020104030203" pitchFamily="2" charset="-79"/>
              </a:rPr>
              <a:t>VICTIMA</a:t>
            </a:r>
          </a:p>
        </p:txBody>
      </p:sp>
      <p:pic>
        <p:nvPicPr>
          <p:cNvPr id="48134" name="Picture 5">
            <a:extLst>
              <a:ext uri="{FF2B5EF4-FFF2-40B4-BE49-F238E27FC236}">
                <a16:creationId xmlns:a16="http://schemas.microsoft.com/office/drawing/2014/main" id="{62F94602-B285-48C6-A711-12629C9F9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0" y="4054475"/>
            <a:ext cx="1639888"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35" name="Text Box 6">
            <a:extLst>
              <a:ext uri="{FF2B5EF4-FFF2-40B4-BE49-F238E27FC236}">
                <a16:creationId xmlns:a16="http://schemas.microsoft.com/office/drawing/2014/main" id="{F394AD44-2DB5-4B70-A399-46B1177CE2A8}"/>
              </a:ext>
            </a:extLst>
          </p:cNvPr>
          <p:cNvSpPr txBox="1">
            <a:spLocks noChangeArrowheads="1"/>
          </p:cNvSpPr>
          <p:nvPr/>
        </p:nvSpPr>
        <p:spPr bwMode="auto">
          <a:xfrm>
            <a:off x="714375" y="2857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JOURNEY MAP</a:t>
            </a:r>
          </a:p>
        </p:txBody>
      </p:sp>
      <p:grpSp>
        <p:nvGrpSpPr>
          <p:cNvPr id="48136" name="Group 7">
            <a:extLst>
              <a:ext uri="{FF2B5EF4-FFF2-40B4-BE49-F238E27FC236}">
                <a16:creationId xmlns:a16="http://schemas.microsoft.com/office/drawing/2014/main" id="{FEE30B2B-554C-4BBB-843D-8C552D57A9F3}"/>
              </a:ext>
            </a:extLst>
          </p:cNvPr>
          <p:cNvGrpSpPr>
            <a:grpSpLocks/>
          </p:cNvGrpSpPr>
          <p:nvPr/>
        </p:nvGrpSpPr>
        <p:grpSpPr bwMode="auto">
          <a:xfrm>
            <a:off x="7546975" y="3475038"/>
            <a:ext cx="1254125" cy="400050"/>
            <a:chOff x="4754" y="2189"/>
            <a:chExt cx="790" cy="252"/>
          </a:xfrm>
        </p:grpSpPr>
        <p:pic>
          <p:nvPicPr>
            <p:cNvPr id="48153" name="Picture 8">
              <a:extLst>
                <a:ext uri="{FF2B5EF4-FFF2-40B4-BE49-F238E27FC236}">
                  <a16:creationId xmlns:a16="http://schemas.microsoft.com/office/drawing/2014/main" id="{75C2019A-8143-4F33-8481-088B6624D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 y="2189"/>
              <a:ext cx="79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54" name="Text Box 9">
              <a:extLst>
                <a:ext uri="{FF2B5EF4-FFF2-40B4-BE49-F238E27FC236}">
                  <a16:creationId xmlns:a16="http://schemas.microsoft.com/office/drawing/2014/main" id="{4B2F31EA-D30A-4702-8DDF-0771286AD056}"/>
                </a:ext>
              </a:extLst>
            </p:cNvPr>
            <p:cNvSpPr txBox="1">
              <a:spLocks noChangeArrowheads="1"/>
            </p:cNvSpPr>
            <p:nvPr/>
          </p:nvSpPr>
          <p:spPr bwMode="auto">
            <a:xfrm>
              <a:off x="4770" y="2205"/>
              <a:ext cx="76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Aft>
                  <a:spcPts val="1000"/>
                </a:spcAft>
                <a:buClrTx/>
                <a:buFontTx/>
                <a:buNone/>
              </a:pPr>
              <a:r>
                <a:rPr lang="es-ES" altLang="es-ES" sz="1400" b="1">
                  <a:solidFill>
                    <a:srgbClr val="8585E0"/>
                  </a:solidFill>
                  <a:latin typeface="Aharoni" panose="02010803020104030203" pitchFamily="2" charset="-79"/>
                </a:rPr>
                <a:t>TESTIGO</a:t>
              </a:r>
            </a:p>
          </p:txBody>
        </p:sp>
      </p:grpSp>
      <p:pic>
        <p:nvPicPr>
          <p:cNvPr id="48137" name="Picture 10">
            <a:extLst>
              <a:ext uri="{FF2B5EF4-FFF2-40B4-BE49-F238E27FC236}">
                <a16:creationId xmlns:a16="http://schemas.microsoft.com/office/drawing/2014/main" id="{3BAE226B-4CFE-49CB-99EA-4839DDE2C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550" y="1127125"/>
            <a:ext cx="6011863"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8138" name="Group 11">
            <a:extLst>
              <a:ext uri="{FF2B5EF4-FFF2-40B4-BE49-F238E27FC236}">
                <a16:creationId xmlns:a16="http://schemas.microsoft.com/office/drawing/2014/main" id="{6AAB3665-CA46-4C55-BF07-16A759667392}"/>
              </a:ext>
            </a:extLst>
          </p:cNvPr>
          <p:cNvGrpSpPr>
            <a:grpSpLocks/>
          </p:cNvGrpSpPr>
          <p:nvPr/>
        </p:nvGrpSpPr>
        <p:grpSpPr bwMode="auto">
          <a:xfrm>
            <a:off x="214313" y="1428750"/>
            <a:ext cx="7010400" cy="3679825"/>
            <a:chOff x="135" y="900"/>
            <a:chExt cx="4416" cy="2318"/>
          </a:xfrm>
        </p:grpSpPr>
        <p:sp>
          <p:nvSpPr>
            <p:cNvPr id="48143" name="Rectangle 12">
              <a:extLst>
                <a:ext uri="{FF2B5EF4-FFF2-40B4-BE49-F238E27FC236}">
                  <a16:creationId xmlns:a16="http://schemas.microsoft.com/office/drawing/2014/main" id="{47977ECE-7493-43C0-ABCA-73C4E0942955}"/>
                </a:ext>
              </a:extLst>
            </p:cNvPr>
            <p:cNvSpPr>
              <a:spLocks noChangeArrowheads="1"/>
            </p:cNvSpPr>
            <p:nvPr/>
          </p:nvSpPr>
          <p:spPr bwMode="auto">
            <a:xfrm>
              <a:off x="255" y="1056"/>
              <a:ext cx="4261" cy="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48144" name="AutoShape 13">
              <a:extLst>
                <a:ext uri="{FF2B5EF4-FFF2-40B4-BE49-F238E27FC236}">
                  <a16:creationId xmlns:a16="http://schemas.microsoft.com/office/drawing/2014/main" id="{7E39373F-128B-43B2-B413-2A3C782DB722}"/>
                </a:ext>
              </a:extLst>
            </p:cNvPr>
            <p:cNvSpPr>
              <a:spLocks noChangeArrowheads="1"/>
            </p:cNvSpPr>
            <p:nvPr/>
          </p:nvSpPr>
          <p:spPr bwMode="auto">
            <a:xfrm rot="1980000">
              <a:off x="930" y="1289"/>
              <a:ext cx="318" cy="147"/>
            </a:xfrm>
            <a:prstGeom prst="rightArrow">
              <a:avLst>
                <a:gd name="adj1" fmla="val 50000"/>
                <a:gd name="adj2" fmla="val 54703"/>
              </a:avLst>
            </a:prstGeom>
            <a:solidFill>
              <a:srgbClr val="16165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pic>
          <p:nvPicPr>
            <p:cNvPr id="48145" name="Picture 14">
              <a:extLst>
                <a:ext uri="{FF2B5EF4-FFF2-40B4-BE49-F238E27FC236}">
                  <a16:creationId xmlns:a16="http://schemas.microsoft.com/office/drawing/2014/main" id="{18D92457-93DB-49CB-B047-C48CC4F73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 y="1071"/>
              <a:ext cx="3413" cy="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46" name="AutoShape 15">
              <a:extLst>
                <a:ext uri="{FF2B5EF4-FFF2-40B4-BE49-F238E27FC236}">
                  <a16:creationId xmlns:a16="http://schemas.microsoft.com/office/drawing/2014/main" id="{777D660F-7F0E-4192-8C8F-B7C92D08FD1C}"/>
                </a:ext>
              </a:extLst>
            </p:cNvPr>
            <p:cNvSpPr>
              <a:spLocks noChangeArrowheads="1"/>
            </p:cNvSpPr>
            <p:nvPr/>
          </p:nvSpPr>
          <p:spPr bwMode="auto">
            <a:xfrm>
              <a:off x="3982" y="2927"/>
              <a:ext cx="569" cy="291"/>
            </a:xfrm>
            <a:prstGeom prst="rightArrow">
              <a:avLst>
                <a:gd name="adj1" fmla="val 50000"/>
                <a:gd name="adj2" fmla="val 68192"/>
              </a:avLst>
            </a:prstGeom>
            <a:solidFill>
              <a:srgbClr val="FFFFFF"/>
            </a:solidFill>
            <a:ln w="9360" cap="sq">
              <a:solidFill>
                <a:srgbClr val="000000"/>
              </a:solidFill>
              <a:miter lim="800000"/>
              <a:headEnd/>
              <a:tailEnd/>
            </a:ln>
          </p:spPr>
          <p:txBody>
            <a:bodyPr wrap="none" anchor="ctr"/>
            <a:lstStyle/>
            <a:p>
              <a:endParaRPr lang="es-ES" altLang="es-ES"/>
            </a:p>
          </p:txBody>
        </p:sp>
        <p:pic>
          <p:nvPicPr>
            <p:cNvPr id="48147" name="Picture 16">
              <a:extLst>
                <a:ext uri="{FF2B5EF4-FFF2-40B4-BE49-F238E27FC236}">
                  <a16:creationId xmlns:a16="http://schemas.microsoft.com/office/drawing/2014/main" id="{D61B3DBF-3CCD-45D9-B332-3E01599C2C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1" y="2335"/>
              <a:ext cx="1412"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48" name="Picture 17">
              <a:extLst>
                <a:ext uri="{FF2B5EF4-FFF2-40B4-BE49-F238E27FC236}">
                  <a16:creationId xmlns:a16="http://schemas.microsoft.com/office/drawing/2014/main" id="{249D61E2-2B56-4265-9AEF-CE801A382D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4" y="900"/>
              <a:ext cx="1648"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49" name="AutoShape 18">
              <a:extLst>
                <a:ext uri="{FF2B5EF4-FFF2-40B4-BE49-F238E27FC236}">
                  <a16:creationId xmlns:a16="http://schemas.microsoft.com/office/drawing/2014/main" id="{256FDDCF-5FB9-4915-8A8B-A75C82685549}"/>
                </a:ext>
              </a:extLst>
            </p:cNvPr>
            <p:cNvSpPr>
              <a:spLocks noChangeArrowheads="1"/>
            </p:cNvSpPr>
            <p:nvPr/>
          </p:nvSpPr>
          <p:spPr bwMode="auto">
            <a:xfrm rot="5400000">
              <a:off x="2718" y="1410"/>
              <a:ext cx="217" cy="130"/>
            </a:xfrm>
            <a:prstGeom prst="rightArrow">
              <a:avLst>
                <a:gd name="adj1" fmla="val 56880"/>
                <a:gd name="adj2" fmla="val 46290"/>
              </a:avLst>
            </a:prstGeom>
            <a:solidFill>
              <a:srgbClr val="984807"/>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s-ES" altLang="es-ES"/>
            </a:p>
          </p:txBody>
        </p:sp>
        <p:pic>
          <p:nvPicPr>
            <p:cNvPr id="48150" name="Picture 19">
              <a:extLst>
                <a:ext uri="{FF2B5EF4-FFF2-40B4-BE49-F238E27FC236}">
                  <a16:creationId xmlns:a16="http://schemas.microsoft.com/office/drawing/2014/main" id="{DF0B4A97-8E5E-475D-977E-B2178D30AC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9" y="1490"/>
              <a:ext cx="827"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51" name="Picture 20">
              <a:extLst>
                <a:ext uri="{FF2B5EF4-FFF2-40B4-BE49-F238E27FC236}">
                  <a16:creationId xmlns:a16="http://schemas.microsoft.com/office/drawing/2014/main" id="{D87193D6-14AC-452C-A629-E8641A9FE1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 y="1414"/>
              <a:ext cx="69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52" name="Picture 21">
              <a:extLst>
                <a:ext uri="{FF2B5EF4-FFF2-40B4-BE49-F238E27FC236}">
                  <a16:creationId xmlns:a16="http://schemas.microsoft.com/office/drawing/2014/main" id="{6BA13DDB-2D64-4EEE-9207-71108997E2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 y="1889"/>
              <a:ext cx="868"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51222" name="Picture 22">
            <a:extLst>
              <a:ext uri="{FF2B5EF4-FFF2-40B4-BE49-F238E27FC236}">
                <a16:creationId xmlns:a16="http://schemas.microsoft.com/office/drawing/2014/main" id="{1E7DAAF7-4577-448A-94BC-6E785EE09358}"/>
              </a:ext>
            </a:extLst>
          </p:cNvPr>
          <p:cNvPicPr>
            <a:picLocks noChangeAspect="1" noChangeArrowheads="1"/>
          </p:cNvPicPr>
          <p:nvPr/>
        </p:nvPicPr>
        <p:blipFill>
          <a:blip r:embed="rId13"/>
          <a:srcRect/>
          <a:stretch>
            <a:fillRect/>
          </a:stretch>
        </p:blipFill>
        <p:spPr bwMode="auto">
          <a:xfrm>
            <a:off x="285750" y="1214438"/>
            <a:ext cx="1428750" cy="947737"/>
          </a:xfrm>
          <a:prstGeom prst="rect">
            <a:avLst/>
          </a:prstGeom>
          <a:noFill/>
          <a:ln w="9525" cap="flat">
            <a:noFill/>
            <a:round/>
            <a:headEnd/>
            <a:tailEnd/>
          </a:ln>
          <a:effectLst>
            <a:outerShdw dist="139498" dir="2700000" algn="ctr" rotWithShape="0">
              <a:srgbClr val="333333">
                <a:alpha val="65019"/>
              </a:srgbClr>
            </a:outerShdw>
          </a:effectLst>
        </p:spPr>
      </p:pic>
      <p:sp>
        <p:nvSpPr>
          <p:cNvPr id="48140" name="Text Box 23">
            <a:extLst>
              <a:ext uri="{FF2B5EF4-FFF2-40B4-BE49-F238E27FC236}">
                <a16:creationId xmlns:a16="http://schemas.microsoft.com/office/drawing/2014/main" id="{3564F7BD-0F1B-4C6F-A32D-2DBD30E07B81}"/>
              </a:ext>
            </a:extLst>
          </p:cNvPr>
          <p:cNvSpPr txBox="1">
            <a:spLocks noChangeArrowheads="1"/>
          </p:cNvSpPr>
          <p:nvPr/>
        </p:nvSpPr>
        <p:spPr bwMode="auto">
          <a:xfrm>
            <a:off x="142875" y="6357938"/>
            <a:ext cx="2428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a:solidFill>
                  <a:srgbClr val="595959"/>
                </a:solidFill>
                <a:latin typeface="Aharoni" panose="02010803020104030203" pitchFamily="2" charset="-79"/>
              </a:rPr>
              <a:t>2015 </a:t>
            </a:r>
            <a:r>
              <a:rPr lang="es-ES" altLang="es-ES" sz="1200">
                <a:solidFill>
                  <a:srgbClr val="595959"/>
                </a:solidFill>
                <a:latin typeface="Aharoni" panose="02010803020104030203" pitchFamily="2" charset="-79"/>
              </a:rPr>
              <a:t>ERC GUIDELINES </a:t>
            </a:r>
          </a:p>
        </p:txBody>
      </p:sp>
      <p:pic>
        <p:nvPicPr>
          <p:cNvPr id="48141" name="Picture 24">
            <a:extLst>
              <a:ext uri="{FF2B5EF4-FFF2-40B4-BE49-F238E27FC236}">
                <a16:creationId xmlns:a16="http://schemas.microsoft.com/office/drawing/2014/main" id="{EC972F75-B2CF-4ABB-8B84-D1161D49F8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838" y="2627313"/>
            <a:ext cx="16652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42" name="Picture 25">
            <a:extLst>
              <a:ext uri="{FF2B5EF4-FFF2-40B4-BE49-F238E27FC236}">
                <a16:creationId xmlns:a16="http://schemas.microsoft.com/office/drawing/2014/main" id="{9A004843-EE92-4A34-8697-A9F60C3805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5888" y="5138738"/>
            <a:ext cx="24511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C3A0D164-3E34-4479-957D-72287E4FA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00063"/>
            <a:ext cx="1812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55" name="Picture 2">
            <a:extLst>
              <a:ext uri="{FF2B5EF4-FFF2-40B4-BE49-F238E27FC236}">
                <a16:creationId xmlns:a16="http://schemas.microsoft.com/office/drawing/2014/main" id="{B768FD23-68AE-4BB4-8694-BEDDBE25E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1566863"/>
            <a:ext cx="4518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56" name="Picture 3">
            <a:extLst>
              <a:ext uri="{FF2B5EF4-FFF2-40B4-BE49-F238E27FC236}">
                <a16:creationId xmlns:a16="http://schemas.microsoft.com/office/drawing/2014/main" id="{DF04F8CE-3DEE-48B9-B00A-33E4CA908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963" y="4852988"/>
            <a:ext cx="294322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57" name="Picture 4">
            <a:extLst>
              <a:ext uri="{FF2B5EF4-FFF2-40B4-BE49-F238E27FC236}">
                <a16:creationId xmlns:a16="http://schemas.microsoft.com/office/drawing/2014/main" id="{0CD37FE5-8ADB-4398-9F1E-C28D77EE8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438" y="4821238"/>
            <a:ext cx="36703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58" name="Picture 5">
            <a:extLst>
              <a:ext uri="{FF2B5EF4-FFF2-40B4-BE49-F238E27FC236}">
                <a16:creationId xmlns:a16="http://schemas.microsoft.com/office/drawing/2014/main" id="{B938A613-144E-402B-9EF4-214D428E48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0438" y="2500313"/>
            <a:ext cx="28003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59" name="Picture 6">
            <a:extLst>
              <a:ext uri="{FF2B5EF4-FFF2-40B4-BE49-F238E27FC236}">
                <a16:creationId xmlns:a16="http://schemas.microsoft.com/office/drawing/2014/main" id="{5CAA66D8-C534-4B37-A13E-21054C724924}"/>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5500688" y="1571625"/>
            <a:ext cx="34099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60" name="Picture 7">
            <a:extLst>
              <a:ext uri="{FF2B5EF4-FFF2-40B4-BE49-F238E27FC236}">
                <a16:creationId xmlns:a16="http://schemas.microsoft.com/office/drawing/2014/main" id="{4091FF20-5A7D-41A8-8EA3-ACDD4E604B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50" y="2225675"/>
            <a:ext cx="285908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161" name="Picture 8">
            <a:extLst>
              <a:ext uri="{FF2B5EF4-FFF2-40B4-BE49-F238E27FC236}">
                <a16:creationId xmlns:a16="http://schemas.microsoft.com/office/drawing/2014/main" id="{46ED3FEE-3FAC-427F-88DD-642904A6A4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6750" y="4852988"/>
            <a:ext cx="10842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6CFF1E1F-2AE6-480D-88BF-D932111E0025}"/>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2800">
                <a:solidFill>
                  <a:srgbClr val="000000"/>
                </a:solidFill>
                <a:latin typeface="Aharoni" panose="02010803020104030203" pitchFamily="2" charset="-79"/>
              </a:rPr>
              <a:t>                ONLINE</a:t>
            </a:r>
            <a:r>
              <a:rPr lang="es-ES" altLang="es-ES" sz="4400">
                <a:solidFill>
                  <a:srgbClr val="000000"/>
                </a:solidFill>
              </a:rPr>
              <a:t> </a:t>
            </a:r>
            <a:r>
              <a:rPr lang="es-ES" altLang="es-ES" sz="2800">
                <a:solidFill>
                  <a:srgbClr val="000000"/>
                </a:solidFill>
                <a:latin typeface="Aharoni" panose="02010803020104030203" pitchFamily="2" charset="-79"/>
              </a:rPr>
              <a:t>CONTENT ON MOODLE</a:t>
            </a:r>
          </a:p>
        </p:txBody>
      </p:sp>
      <p:pic>
        <p:nvPicPr>
          <p:cNvPr id="50179" name="Picture 2">
            <a:extLst>
              <a:ext uri="{FF2B5EF4-FFF2-40B4-BE49-F238E27FC236}">
                <a16:creationId xmlns:a16="http://schemas.microsoft.com/office/drawing/2014/main" id="{1CAEFBEE-909F-4590-9928-E668F0036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71500"/>
            <a:ext cx="1619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180" name="Picture 3">
            <a:extLst>
              <a:ext uri="{FF2B5EF4-FFF2-40B4-BE49-F238E27FC236}">
                <a16:creationId xmlns:a16="http://schemas.microsoft.com/office/drawing/2014/main" id="{A89F8651-C8CC-49A8-A7A6-86F65B0F0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571625"/>
            <a:ext cx="8890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a:extLst>
              <a:ext uri="{FF2B5EF4-FFF2-40B4-BE49-F238E27FC236}">
                <a16:creationId xmlns:a16="http://schemas.microsoft.com/office/drawing/2014/main" id="{9D0C1A22-1597-4808-9A45-EA1A8A26B94D}"/>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000000"/>
                </a:solidFill>
                <a:latin typeface="Aharoni" panose="02010803020104030203" pitchFamily="2" charset="-79"/>
              </a:rPr>
              <a:t>COURSE</a:t>
            </a:r>
          </a:p>
        </p:txBody>
      </p:sp>
      <p:pic>
        <p:nvPicPr>
          <p:cNvPr id="51203" name="Picture 2">
            <a:extLst>
              <a:ext uri="{FF2B5EF4-FFF2-40B4-BE49-F238E27FC236}">
                <a16:creationId xmlns:a16="http://schemas.microsoft.com/office/drawing/2014/main" id="{134D2EB9-E01B-4FF8-A172-02E0F0C1A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71500"/>
            <a:ext cx="1619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5" name="Picture 3">
            <a:extLst>
              <a:ext uri="{FF2B5EF4-FFF2-40B4-BE49-F238E27FC236}">
                <a16:creationId xmlns:a16="http://schemas.microsoft.com/office/drawing/2014/main" id="{DBBC0562-2478-40FE-934B-BB08B0FFC03B}"/>
              </a:ext>
            </a:extLst>
          </p:cNvPr>
          <p:cNvPicPr>
            <a:picLocks noChangeAspect="1" noChangeArrowheads="1"/>
          </p:cNvPicPr>
          <p:nvPr/>
        </p:nvPicPr>
        <p:blipFill>
          <a:blip r:embed="rId4"/>
          <a:srcRect/>
          <a:stretch>
            <a:fillRect/>
          </a:stretch>
        </p:blipFill>
        <p:spPr bwMode="auto">
          <a:xfrm>
            <a:off x="428625" y="1357313"/>
            <a:ext cx="8110538" cy="5175250"/>
          </a:xfrm>
          <a:prstGeom prst="rect">
            <a:avLst/>
          </a:prstGeom>
          <a:noFill/>
          <a:ln w="9525" cap="flat">
            <a:noFill/>
            <a:round/>
            <a:headEnd/>
            <a:tailEnd/>
          </a:ln>
          <a:effectLst>
            <a:outerShdw dist="139498" dir="2700000" algn="ctr" rotWithShape="0">
              <a:srgbClr val="333333">
                <a:alpha val="65019"/>
              </a:srgbClr>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847EB6F4-D117-4AE2-852E-B01FA17AC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71500"/>
            <a:ext cx="1619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27" name="Rectangle 2">
            <a:extLst>
              <a:ext uri="{FF2B5EF4-FFF2-40B4-BE49-F238E27FC236}">
                <a16:creationId xmlns:a16="http://schemas.microsoft.com/office/drawing/2014/main" id="{30664F48-CAA2-4330-B5DA-FB38A9BE6820}"/>
              </a:ext>
            </a:extLst>
          </p:cNvPr>
          <p:cNvSpPr>
            <a:spLocks noChangeArrowheads="1"/>
          </p:cNvSpPr>
          <p:nvPr/>
        </p:nvSpPr>
        <p:spPr bwMode="auto">
          <a:xfrm>
            <a:off x="155575" y="-2849563"/>
            <a:ext cx="5553075" cy="594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52228" name="Rectangle 3">
            <a:extLst>
              <a:ext uri="{FF2B5EF4-FFF2-40B4-BE49-F238E27FC236}">
                <a16:creationId xmlns:a16="http://schemas.microsoft.com/office/drawing/2014/main" id="{78869295-AFCA-4F5C-B2F5-F8961B921589}"/>
              </a:ext>
            </a:extLst>
          </p:cNvPr>
          <p:cNvSpPr>
            <a:spLocks noChangeArrowheads="1"/>
          </p:cNvSpPr>
          <p:nvPr/>
        </p:nvSpPr>
        <p:spPr bwMode="auto">
          <a:xfrm>
            <a:off x="155575" y="-2849563"/>
            <a:ext cx="5553075" cy="594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pic>
        <p:nvPicPr>
          <p:cNvPr id="55300" name="Picture 4">
            <a:extLst>
              <a:ext uri="{FF2B5EF4-FFF2-40B4-BE49-F238E27FC236}">
                <a16:creationId xmlns:a16="http://schemas.microsoft.com/office/drawing/2014/main" id="{0E4D7262-0B94-4593-82CA-5EE4F75BF8DE}"/>
              </a:ext>
            </a:extLst>
          </p:cNvPr>
          <p:cNvPicPr>
            <a:picLocks noChangeAspect="1" noChangeArrowheads="1"/>
          </p:cNvPicPr>
          <p:nvPr/>
        </p:nvPicPr>
        <p:blipFill>
          <a:blip r:embed="rId4"/>
          <a:srcRect/>
          <a:stretch>
            <a:fillRect/>
          </a:stretch>
        </p:blipFill>
        <p:spPr bwMode="auto">
          <a:xfrm>
            <a:off x="428625" y="1428750"/>
            <a:ext cx="4500563" cy="5159375"/>
          </a:xfrm>
          <a:prstGeom prst="rect">
            <a:avLst/>
          </a:prstGeom>
          <a:noFill/>
          <a:ln w="9525" cap="flat">
            <a:noFill/>
            <a:round/>
            <a:headEnd/>
            <a:tailEnd/>
          </a:ln>
          <a:effectLst>
            <a:outerShdw dist="139498" dir="2700000" algn="ctr" rotWithShape="0">
              <a:srgbClr val="333333">
                <a:alpha val="65019"/>
              </a:srgbClr>
            </a:outerShdw>
          </a:effectLst>
        </p:spPr>
      </p:pic>
      <p:sp>
        <p:nvSpPr>
          <p:cNvPr id="52230" name="Rectangle 5">
            <a:extLst>
              <a:ext uri="{FF2B5EF4-FFF2-40B4-BE49-F238E27FC236}">
                <a16:creationId xmlns:a16="http://schemas.microsoft.com/office/drawing/2014/main" id="{C6508D6E-42F9-4653-8248-81AC7C837CB4}"/>
              </a:ext>
            </a:extLst>
          </p:cNvPr>
          <p:cNvSpPr>
            <a:spLocks noChangeArrowheads="1"/>
          </p:cNvSpPr>
          <p:nvPr/>
        </p:nvSpPr>
        <p:spPr bwMode="auto">
          <a:xfrm>
            <a:off x="155575" y="-2849563"/>
            <a:ext cx="8963025" cy="594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52231" name="Rectangle 6">
            <a:extLst>
              <a:ext uri="{FF2B5EF4-FFF2-40B4-BE49-F238E27FC236}">
                <a16:creationId xmlns:a16="http://schemas.microsoft.com/office/drawing/2014/main" id="{B48BA0A1-65DA-4CCE-BF7F-7B6F6B689D3F}"/>
              </a:ext>
            </a:extLst>
          </p:cNvPr>
          <p:cNvSpPr>
            <a:spLocks noChangeArrowheads="1"/>
          </p:cNvSpPr>
          <p:nvPr/>
        </p:nvSpPr>
        <p:spPr bwMode="auto">
          <a:xfrm>
            <a:off x="155575" y="-2849563"/>
            <a:ext cx="8963025" cy="594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52232" name="Rectangle 7">
            <a:extLst>
              <a:ext uri="{FF2B5EF4-FFF2-40B4-BE49-F238E27FC236}">
                <a16:creationId xmlns:a16="http://schemas.microsoft.com/office/drawing/2014/main" id="{F3ABDF72-4F33-4E40-8301-202C46100B6A}"/>
              </a:ext>
            </a:extLst>
          </p:cNvPr>
          <p:cNvSpPr>
            <a:spLocks noChangeArrowheads="1"/>
          </p:cNvSpPr>
          <p:nvPr/>
        </p:nvSpPr>
        <p:spPr bwMode="auto">
          <a:xfrm>
            <a:off x="155575" y="-2849563"/>
            <a:ext cx="8963025" cy="594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pic>
        <p:nvPicPr>
          <p:cNvPr id="55304" name="Picture 8">
            <a:extLst>
              <a:ext uri="{FF2B5EF4-FFF2-40B4-BE49-F238E27FC236}">
                <a16:creationId xmlns:a16="http://schemas.microsoft.com/office/drawing/2014/main" id="{1084C326-80F4-47A2-B291-DA0D53483610}"/>
              </a:ext>
            </a:extLst>
          </p:cNvPr>
          <p:cNvPicPr>
            <a:picLocks noChangeAspect="1" noChangeArrowheads="1"/>
          </p:cNvPicPr>
          <p:nvPr/>
        </p:nvPicPr>
        <p:blipFill>
          <a:blip r:embed="rId5"/>
          <a:srcRect/>
          <a:stretch>
            <a:fillRect/>
          </a:stretch>
        </p:blipFill>
        <p:spPr bwMode="auto">
          <a:xfrm>
            <a:off x="6215063" y="1643063"/>
            <a:ext cx="2071687" cy="2849562"/>
          </a:xfrm>
          <a:prstGeom prst="rect">
            <a:avLst/>
          </a:prstGeom>
          <a:noFill/>
          <a:ln w="9525" cap="flat">
            <a:noFill/>
            <a:round/>
            <a:headEnd/>
            <a:tailEnd/>
          </a:ln>
          <a:effectLst>
            <a:outerShdw dist="139498" dir="2700000" algn="ctr" rotWithShape="0">
              <a:srgbClr val="333333">
                <a:alpha val="65019"/>
              </a:srgbClr>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91AC1626-9255-4219-9328-577C1BD00CF9}"/>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Agency FB" panose="020B0503020202020204" pitchFamily="34" charset="0"/>
              </a:rPr>
              <a:t>CURRICULAR</a:t>
            </a:r>
            <a:r>
              <a:rPr lang="es-ES" altLang="es-ES" sz="4400">
                <a:solidFill>
                  <a:srgbClr val="FF0000"/>
                </a:solidFill>
                <a:latin typeface="Agency FB" panose="020B0503020202020204" pitchFamily="34" charset="0"/>
              </a:rPr>
              <a:t> en Navarra 2014</a:t>
            </a:r>
          </a:p>
        </p:txBody>
      </p:sp>
      <p:pic>
        <p:nvPicPr>
          <p:cNvPr id="56322" name="Picture 2">
            <a:extLst>
              <a:ext uri="{FF2B5EF4-FFF2-40B4-BE49-F238E27FC236}">
                <a16:creationId xmlns:a16="http://schemas.microsoft.com/office/drawing/2014/main" id="{5BADC976-15A5-4F1F-960C-40CE0DE400A9}"/>
              </a:ext>
            </a:extLst>
          </p:cNvPr>
          <p:cNvPicPr>
            <a:picLocks noChangeAspect="1" noChangeArrowheads="1"/>
          </p:cNvPicPr>
          <p:nvPr/>
        </p:nvPicPr>
        <p:blipFill>
          <a:blip r:embed="rId3"/>
          <a:srcRect/>
          <a:stretch>
            <a:fillRect/>
          </a:stretch>
        </p:blipFill>
        <p:spPr bwMode="auto">
          <a:xfrm>
            <a:off x="142875" y="1714500"/>
            <a:ext cx="3500438" cy="4692650"/>
          </a:xfrm>
          <a:prstGeom prst="rect">
            <a:avLst/>
          </a:prstGeom>
          <a:noFill/>
          <a:ln w="9525" cap="flat">
            <a:noFill/>
            <a:round/>
            <a:headEnd/>
            <a:tailEnd/>
          </a:ln>
          <a:effectLst>
            <a:outerShdw dist="139498" dir="2700000" algn="ctr" rotWithShape="0">
              <a:srgbClr val="333333">
                <a:alpha val="65019"/>
              </a:srgbClr>
            </a:outerShdw>
          </a:effectLst>
        </p:spPr>
      </p:pic>
      <p:pic>
        <p:nvPicPr>
          <p:cNvPr id="53252" name="Picture 3">
            <a:extLst>
              <a:ext uri="{FF2B5EF4-FFF2-40B4-BE49-F238E27FC236}">
                <a16:creationId xmlns:a16="http://schemas.microsoft.com/office/drawing/2014/main" id="{D64FB6EB-B11F-4FC1-8546-FCBAD3391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1706563"/>
            <a:ext cx="5157787"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D5A8B122-B1DE-45D1-BEA6-BA1EC4FC5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2005013"/>
            <a:ext cx="3694112"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5" name="Picture 2">
            <a:extLst>
              <a:ext uri="{FF2B5EF4-FFF2-40B4-BE49-F238E27FC236}">
                <a16:creationId xmlns:a16="http://schemas.microsoft.com/office/drawing/2014/main" id="{BCB0E1AA-9873-4432-874F-3945BE332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25" y="396875"/>
            <a:ext cx="1139825"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6" name="Picture 3">
            <a:extLst>
              <a:ext uri="{FF2B5EF4-FFF2-40B4-BE49-F238E27FC236}">
                <a16:creationId xmlns:a16="http://schemas.microsoft.com/office/drawing/2014/main" id="{45CFA449-E6A1-497B-879F-92B211663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3375"/>
            <a:ext cx="1812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7" name="Picture 4">
            <a:extLst>
              <a:ext uri="{FF2B5EF4-FFF2-40B4-BE49-F238E27FC236}">
                <a16:creationId xmlns:a16="http://schemas.microsoft.com/office/drawing/2014/main" id="{547C7F13-689E-431E-907A-B8E3CD19D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638" y="3011488"/>
            <a:ext cx="5278437"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8" name="Picture 5">
            <a:extLst>
              <a:ext uri="{FF2B5EF4-FFF2-40B4-BE49-F238E27FC236}">
                <a16:creationId xmlns:a16="http://schemas.microsoft.com/office/drawing/2014/main" id="{553DCEFC-5791-457B-A63E-2E396A907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9588" y="3657600"/>
            <a:ext cx="21097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9" name="Picture 6">
            <a:extLst>
              <a:ext uri="{FF2B5EF4-FFF2-40B4-BE49-F238E27FC236}">
                <a16:creationId xmlns:a16="http://schemas.microsoft.com/office/drawing/2014/main" id="{2063A184-E163-477B-AA0A-4B8E5D268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260350"/>
            <a:ext cx="39116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80" name="Picture 7">
            <a:extLst>
              <a:ext uri="{FF2B5EF4-FFF2-40B4-BE49-F238E27FC236}">
                <a16:creationId xmlns:a16="http://schemas.microsoft.com/office/drawing/2014/main" id="{F1085F32-B87C-4070-94EC-E13681D097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750" y="2214563"/>
            <a:ext cx="3097213"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A470EC8C-310E-481E-93DD-552BEA0B8223}"/>
              </a:ext>
            </a:extLst>
          </p:cNvPr>
          <p:cNvPicPr>
            <a:picLocks noChangeAspect="1" noChangeArrowheads="1"/>
          </p:cNvPicPr>
          <p:nvPr/>
        </p:nvPicPr>
        <p:blipFill>
          <a:blip r:embed="rId3"/>
          <a:srcRect/>
          <a:stretch>
            <a:fillRect/>
          </a:stretch>
        </p:blipFill>
        <p:spPr bwMode="auto">
          <a:xfrm>
            <a:off x="285750" y="285750"/>
            <a:ext cx="8582025" cy="3509963"/>
          </a:xfrm>
          <a:prstGeom prst="rect">
            <a:avLst/>
          </a:prstGeom>
          <a:noFill/>
          <a:ln w="9525" cap="flat">
            <a:noFill/>
            <a:round/>
            <a:headEnd/>
            <a:tailEnd/>
          </a:ln>
          <a:effectLst>
            <a:outerShdw dist="139498" dir="2700000" algn="ctr" rotWithShape="0">
              <a:srgbClr val="333333">
                <a:alpha val="65019"/>
              </a:srgbClr>
            </a:outerShdw>
          </a:effectLst>
        </p:spPr>
      </p:pic>
      <p:pic>
        <p:nvPicPr>
          <p:cNvPr id="55299" name="Picture 2">
            <a:extLst>
              <a:ext uri="{FF2B5EF4-FFF2-40B4-BE49-F238E27FC236}">
                <a16:creationId xmlns:a16="http://schemas.microsoft.com/office/drawing/2014/main" id="{D6A06869-14E3-44C2-BF4C-394BF6F6E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4565650"/>
            <a:ext cx="3754438"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6BA4C19E-9DCB-4411-BDD3-AACF17F56306}"/>
              </a:ext>
            </a:extLst>
          </p:cNvPr>
          <p:cNvPicPr>
            <a:picLocks noChangeAspect="1" noChangeArrowheads="1"/>
          </p:cNvPicPr>
          <p:nvPr/>
        </p:nvPicPr>
        <p:blipFill>
          <a:blip r:embed="rId3"/>
          <a:srcRect/>
          <a:stretch>
            <a:fillRect/>
          </a:stretch>
        </p:blipFill>
        <p:spPr bwMode="auto">
          <a:xfrm>
            <a:off x="3857625" y="214313"/>
            <a:ext cx="5000625" cy="1706562"/>
          </a:xfrm>
          <a:prstGeom prst="rect">
            <a:avLst/>
          </a:prstGeom>
          <a:noFill/>
          <a:ln w="9525" cap="flat">
            <a:noFill/>
            <a:round/>
            <a:headEnd/>
            <a:tailEnd/>
          </a:ln>
          <a:effectLst>
            <a:outerShdw dist="139498" dir="2700000" algn="ctr" rotWithShape="0">
              <a:srgbClr val="333333">
                <a:alpha val="65019"/>
              </a:srgbClr>
            </a:outerShdw>
          </a:effectLst>
        </p:spPr>
      </p:pic>
      <p:pic>
        <p:nvPicPr>
          <p:cNvPr id="59394" name="Picture 2">
            <a:extLst>
              <a:ext uri="{FF2B5EF4-FFF2-40B4-BE49-F238E27FC236}">
                <a16:creationId xmlns:a16="http://schemas.microsoft.com/office/drawing/2014/main" id="{41477427-6790-4F41-BCBB-E33D9E94DA18}"/>
              </a:ext>
            </a:extLst>
          </p:cNvPr>
          <p:cNvPicPr>
            <a:picLocks noChangeAspect="1" noChangeArrowheads="1"/>
          </p:cNvPicPr>
          <p:nvPr/>
        </p:nvPicPr>
        <p:blipFill>
          <a:blip r:embed="rId4"/>
          <a:srcRect/>
          <a:stretch>
            <a:fillRect/>
          </a:stretch>
        </p:blipFill>
        <p:spPr bwMode="auto">
          <a:xfrm>
            <a:off x="142875" y="2286000"/>
            <a:ext cx="4613275" cy="3286125"/>
          </a:xfrm>
          <a:prstGeom prst="rect">
            <a:avLst/>
          </a:prstGeom>
          <a:noFill/>
          <a:ln w="9525" cap="flat">
            <a:noFill/>
            <a:round/>
            <a:headEnd/>
            <a:tailEnd/>
          </a:ln>
          <a:effectLst>
            <a:outerShdw dist="139498" dir="2700000" algn="ctr" rotWithShape="0">
              <a:srgbClr val="333333">
                <a:alpha val="65019"/>
              </a:srgbClr>
            </a:outerShdw>
          </a:effectLst>
        </p:spPr>
      </p:pic>
      <p:pic>
        <p:nvPicPr>
          <p:cNvPr id="59395" name="Picture 3">
            <a:extLst>
              <a:ext uri="{FF2B5EF4-FFF2-40B4-BE49-F238E27FC236}">
                <a16:creationId xmlns:a16="http://schemas.microsoft.com/office/drawing/2014/main" id="{17F355B5-395A-4607-BE0A-54A9189993A5}"/>
              </a:ext>
            </a:extLst>
          </p:cNvPr>
          <p:cNvPicPr>
            <a:picLocks noChangeAspect="1" noChangeArrowheads="1"/>
          </p:cNvPicPr>
          <p:nvPr/>
        </p:nvPicPr>
        <p:blipFill>
          <a:blip r:embed="rId5"/>
          <a:srcRect/>
          <a:stretch>
            <a:fillRect/>
          </a:stretch>
        </p:blipFill>
        <p:spPr bwMode="auto">
          <a:xfrm>
            <a:off x="4840288" y="2214563"/>
            <a:ext cx="4017962" cy="3357562"/>
          </a:xfrm>
          <a:prstGeom prst="rect">
            <a:avLst/>
          </a:prstGeom>
          <a:noFill/>
          <a:ln w="9525" cap="flat">
            <a:noFill/>
            <a:round/>
            <a:headEnd/>
            <a:tailEnd/>
          </a:ln>
          <a:effectLst>
            <a:outerShdw dist="139498" dir="2700000" algn="ctr" rotWithShape="0">
              <a:srgbClr val="333333">
                <a:alpha val="65019"/>
              </a:srgbClr>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FBFA032E-10CD-400A-B797-AFA789FEE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133475"/>
            <a:ext cx="43084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47" name="Picture 2">
            <a:extLst>
              <a:ext uri="{FF2B5EF4-FFF2-40B4-BE49-F238E27FC236}">
                <a16:creationId xmlns:a16="http://schemas.microsoft.com/office/drawing/2014/main" id="{CCB568DD-DB14-4C39-831E-FF2156F1E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993775"/>
            <a:ext cx="3224213"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48" name="Text Box 3">
            <a:extLst>
              <a:ext uri="{FF2B5EF4-FFF2-40B4-BE49-F238E27FC236}">
                <a16:creationId xmlns:a16="http://schemas.microsoft.com/office/drawing/2014/main" id="{B0B4EED3-63EE-4D5B-85A0-7F3C3616FF75}"/>
              </a:ext>
            </a:extLst>
          </p:cNvPr>
          <p:cNvSpPr txBox="1">
            <a:spLocks noChangeArrowheads="1"/>
          </p:cNvSpPr>
          <p:nvPr/>
        </p:nvSpPr>
        <p:spPr bwMode="auto">
          <a:xfrm>
            <a:off x="500063" y="6072188"/>
            <a:ext cx="4714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i="1">
                <a:solidFill>
                  <a:srgbClr val="000000"/>
                </a:solidFill>
                <a:latin typeface="Calibri" panose="020F0502020204030204" pitchFamily="34" charset="0"/>
              </a:rPr>
              <a:t>Permiso parental concedida </a:t>
            </a:r>
          </a:p>
        </p:txBody>
      </p:sp>
      <p:pic>
        <p:nvPicPr>
          <p:cNvPr id="57349" name="Picture 4">
            <a:extLst>
              <a:ext uri="{FF2B5EF4-FFF2-40B4-BE49-F238E27FC236}">
                <a16:creationId xmlns:a16="http://schemas.microsoft.com/office/drawing/2014/main" id="{ED262A68-1A3A-4DD9-B44E-78A637980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0" y="4279900"/>
            <a:ext cx="3657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0" name="Picture 5">
            <a:extLst>
              <a:ext uri="{FF2B5EF4-FFF2-40B4-BE49-F238E27FC236}">
                <a16:creationId xmlns:a16="http://schemas.microsoft.com/office/drawing/2014/main" id="{D21B420D-A742-4692-8575-625CAA88D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563" y="3517900"/>
            <a:ext cx="31400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1" name="Picture 6">
            <a:extLst>
              <a:ext uri="{FF2B5EF4-FFF2-40B4-BE49-F238E27FC236}">
                <a16:creationId xmlns:a16="http://schemas.microsoft.com/office/drawing/2014/main" id="{4E9BFEC1-4D1F-4E4C-89F6-49705763CC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8175" y="2706688"/>
            <a:ext cx="31400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2" name="Picture 7">
            <a:extLst>
              <a:ext uri="{FF2B5EF4-FFF2-40B4-BE49-F238E27FC236}">
                <a16:creationId xmlns:a16="http://schemas.microsoft.com/office/drawing/2014/main" id="{7B8321BA-3ADF-4ACA-BCE2-3007A4CB6C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2863" y="5803900"/>
            <a:ext cx="118903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53" name="Text Box 8">
            <a:extLst>
              <a:ext uri="{FF2B5EF4-FFF2-40B4-BE49-F238E27FC236}">
                <a16:creationId xmlns:a16="http://schemas.microsoft.com/office/drawing/2014/main" id="{F472E30C-E254-4A2A-BC7B-D4DDB89F5991}"/>
              </a:ext>
            </a:extLst>
          </p:cNvPr>
          <p:cNvSpPr txBox="1">
            <a:spLocks noChangeArrowheads="1"/>
          </p:cNvSpPr>
          <p:nvPr/>
        </p:nvSpPr>
        <p:spPr bwMode="auto">
          <a:xfrm>
            <a:off x="457200"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Agency FB" panose="020B0503020202020204" pitchFamily="34" charset="0"/>
              </a:rPr>
              <a:t>Momento de la verdad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8B0FAC18-83D9-436C-A5D2-9ED9AA9CA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5" name="WordArt 2">
            <a:extLst>
              <a:ext uri="{FF2B5EF4-FFF2-40B4-BE49-F238E27FC236}">
                <a16:creationId xmlns:a16="http://schemas.microsoft.com/office/drawing/2014/main" id="{D9278494-A046-430A-9849-7DFE1DEB9E52}"/>
              </a:ext>
            </a:extLst>
          </p:cNvPr>
          <p:cNvSpPr>
            <a:spLocks noChangeArrowheads="1" noChangeShapeType="1" noTextEdit="1"/>
          </p:cNvSpPr>
          <p:nvPr/>
        </p:nvSpPr>
        <p:spPr bwMode="auto">
          <a:xfrm>
            <a:off x="1331913" y="6308725"/>
            <a:ext cx="287337" cy="215900"/>
          </a:xfrm>
          <a:prstGeom prst="rect">
            <a:avLst/>
          </a:prstGeom>
        </p:spPr>
        <p:txBody>
          <a:bodyPr wrap="none" fromWordArt="1">
            <a:prstTxWarp prst="textPlain">
              <a:avLst>
                <a:gd name="adj" fmla="val 50000"/>
              </a:avLst>
            </a:prstTxWarp>
          </a:bodyPr>
          <a:lstStyle/>
          <a:p>
            <a:pPr algn="ctr"/>
            <a:r>
              <a:rPr lang="es-ES" kern="10">
                <a:ln w="9360" cap="sq">
                  <a:solidFill>
                    <a:srgbClr val="000000"/>
                  </a:solidFill>
                  <a:miter lim="800000"/>
                  <a:headEnd/>
                  <a:tailEnd/>
                </a:ln>
                <a:solidFill>
                  <a:srgbClr val="FF0000"/>
                </a:solidFill>
                <a:latin typeface="Arial Black" panose="020B0A04020102020204" pitchFamily="34" charset="0"/>
              </a:rPr>
              <a:t>112</a:t>
            </a:r>
          </a:p>
        </p:txBody>
      </p:sp>
      <p:pic>
        <p:nvPicPr>
          <p:cNvPr id="8196" name="Picture 3">
            <a:extLst>
              <a:ext uri="{FF2B5EF4-FFF2-40B4-BE49-F238E27FC236}">
                <a16:creationId xmlns:a16="http://schemas.microsoft.com/office/drawing/2014/main" id="{79A835D9-0262-4730-9A76-AAC46026A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285750"/>
            <a:ext cx="14938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994453F8-E607-4FAD-B639-D6C6B0526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1352550"/>
            <a:ext cx="4370388"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1" name="Text Box 2">
            <a:extLst>
              <a:ext uri="{FF2B5EF4-FFF2-40B4-BE49-F238E27FC236}">
                <a16:creationId xmlns:a16="http://schemas.microsoft.com/office/drawing/2014/main" id="{FECE8706-18B4-4B47-B08B-AC7D0129E1DF}"/>
              </a:ext>
            </a:extLst>
          </p:cNvPr>
          <p:cNvSpPr txBox="1">
            <a:spLocks noChangeArrowheads="1"/>
          </p:cNvSpPr>
          <p:nvPr/>
        </p:nvSpPr>
        <p:spPr bwMode="auto">
          <a:xfrm>
            <a:off x="714375" y="2857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Bradley Hand ITC" panose="03070402050302030203" pitchFamily="66" charset="0"/>
              </a:rPr>
              <a:t>Momento de la verdad</a:t>
            </a:r>
          </a:p>
        </p:txBody>
      </p:sp>
      <p:pic>
        <p:nvPicPr>
          <p:cNvPr id="58372" name="Picture 3">
            <a:extLst>
              <a:ext uri="{FF2B5EF4-FFF2-40B4-BE49-F238E27FC236}">
                <a16:creationId xmlns:a16="http://schemas.microsoft.com/office/drawing/2014/main" id="{E3F7380E-20C3-4F61-A226-BD13BC516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8" y="3206750"/>
            <a:ext cx="4157662"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444" name="Rectangle 4">
            <a:extLst>
              <a:ext uri="{FF2B5EF4-FFF2-40B4-BE49-F238E27FC236}">
                <a16:creationId xmlns:a16="http://schemas.microsoft.com/office/drawing/2014/main" id="{2918D9B9-A580-42EA-9440-819614026EBA}"/>
              </a:ext>
            </a:extLst>
          </p:cNvPr>
          <p:cNvSpPr>
            <a:spLocks noChangeArrowheads="1"/>
          </p:cNvSpPr>
          <p:nvPr/>
        </p:nvSpPr>
        <p:spPr bwMode="auto">
          <a:xfrm>
            <a:off x="6072188" y="3929063"/>
            <a:ext cx="2571750" cy="581025"/>
          </a:xfrm>
          <a:prstGeom prst="rect">
            <a:avLst/>
          </a:prstGeom>
          <a:noFill/>
          <a:ln w="9525" cap="flat">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3200">
                <a:solidFill>
                  <a:srgbClr val="FF0000"/>
                </a:solidFill>
                <a:effectLst>
                  <a:outerShdw blurRad="38100" dist="38100" dir="2700000" algn="tl">
                    <a:srgbClr val="C0C0C0"/>
                  </a:outerShdw>
                </a:effectLst>
                <a:latin typeface="Agency FB" pitchFamily="32" charset="0"/>
                <a:ea typeface="ＭＳ Ｐゴシック" pitchFamily="32" charset="-128"/>
              </a:rPr>
              <a:t>asamblea</a:t>
            </a:r>
          </a:p>
        </p:txBody>
      </p:sp>
      <p:pic>
        <p:nvPicPr>
          <p:cNvPr id="58374" name="Picture 5">
            <a:extLst>
              <a:ext uri="{FF2B5EF4-FFF2-40B4-BE49-F238E27FC236}">
                <a16:creationId xmlns:a16="http://schemas.microsoft.com/office/drawing/2014/main" id="{3BEAEE92-CCFF-48A2-8203-2BD7AC592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2438" y="5608638"/>
            <a:ext cx="11414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F22CCD65-14C5-40D8-95D4-169B94B7D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1511300"/>
            <a:ext cx="3652837"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9395" name="Picture 2">
            <a:extLst>
              <a:ext uri="{FF2B5EF4-FFF2-40B4-BE49-F238E27FC236}">
                <a16:creationId xmlns:a16="http://schemas.microsoft.com/office/drawing/2014/main" id="{0FF14C64-BCC7-4AE9-98FF-1E1D39269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1511300"/>
            <a:ext cx="352266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9396" name="Picture 3">
            <a:extLst>
              <a:ext uri="{FF2B5EF4-FFF2-40B4-BE49-F238E27FC236}">
                <a16:creationId xmlns:a16="http://schemas.microsoft.com/office/drawing/2014/main" id="{A2CB3807-ED6B-40A5-AA58-D2E51F65F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0" y="3163888"/>
            <a:ext cx="313848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9397" name="Picture 4">
            <a:extLst>
              <a:ext uri="{FF2B5EF4-FFF2-40B4-BE49-F238E27FC236}">
                <a16:creationId xmlns:a16="http://schemas.microsoft.com/office/drawing/2014/main" id="{9D4A6B7B-42E0-431F-A3B6-786416976F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5650" y="3249613"/>
            <a:ext cx="208438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9398" name="Picture 5">
            <a:extLst>
              <a:ext uri="{FF2B5EF4-FFF2-40B4-BE49-F238E27FC236}">
                <a16:creationId xmlns:a16="http://schemas.microsoft.com/office/drawing/2014/main" id="{92328FA2-B713-4564-AE0E-F4E4025CD6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8" y="4352925"/>
            <a:ext cx="29384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9399" name="Picture 6">
            <a:extLst>
              <a:ext uri="{FF2B5EF4-FFF2-40B4-BE49-F238E27FC236}">
                <a16:creationId xmlns:a16="http://schemas.microsoft.com/office/drawing/2014/main" id="{EE950CB8-7A1B-4AB5-85F8-9486EB0F82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563" y="5376863"/>
            <a:ext cx="31400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9400" name="Text Box 7">
            <a:extLst>
              <a:ext uri="{FF2B5EF4-FFF2-40B4-BE49-F238E27FC236}">
                <a16:creationId xmlns:a16="http://schemas.microsoft.com/office/drawing/2014/main" id="{72FC1EFE-3C86-4C3E-9BA7-4EE0BCB0A70D}"/>
              </a:ext>
            </a:extLst>
          </p:cNvPr>
          <p:cNvSpPr txBox="1">
            <a:spLocks noChangeArrowheads="1"/>
          </p:cNvSpPr>
          <p:nvPr/>
        </p:nvSpPr>
        <p:spPr bwMode="auto">
          <a:xfrm>
            <a:off x="457200" y="274638"/>
            <a:ext cx="6829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Agency FB" panose="020B0503020202020204" pitchFamily="34" charset="0"/>
              </a:rPr>
              <a:t>Momento de la verdad</a:t>
            </a:r>
          </a:p>
        </p:txBody>
      </p:sp>
      <p:pic>
        <p:nvPicPr>
          <p:cNvPr id="62472" name="Picture 8">
            <a:extLst>
              <a:ext uri="{FF2B5EF4-FFF2-40B4-BE49-F238E27FC236}">
                <a16:creationId xmlns:a16="http://schemas.microsoft.com/office/drawing/2014/main" id="{4C1F273A-2E32-469E-83D3-8BF7A7C0472C}"/>
              </a:ext>
            </a:extLst>
          </p:cNvPr>
          <p:cNvPicPr>
            <a:picLocks noChangeAspect="1" noChangeArrowheads="1"/>
          </p:cNvPicPr>
          <p:nvPr/>
        </p:nvPicPr>
        <p:blipFill>
          <a:blip r:embed="rId9">
            <a:grayscl/>
          </a:blip>
          <a:srcRect/>
          <a:stretch>
            <a:fillRect/>
          </a:stretch>
        </p:blipFill>
        <p:spPr bwMode="auto">
          <a:xfrm>
            <a:off x="3714750" y="4357688"/>
            <a:ext cx="2792413" cy="2095500"/>
          </a:xfrm>
          <a:prstGeom prst="rect">
            <a:avLst/>
          </a:prstGeom>
          <a:noFill/>
          <a:ln w="9525" cap="flat">
            <a:noFill/>
            <a:round/>
            <a:headEnd/>
            <a:tailEnd/>
          </a:ln>
          <a:effectLst>
            <a:outerShdw dist="139498" dir="2700000" algn="ctr" rotWithShape="0">
              <a:srgbClr val="333333">
                <a:alpha val="65019"/>
              </a:srgbClr>
            </a:outerShdw>
          </a:effectLst>
        </p:spPr>
      </p:pic>
      <p:pic>
        <p:nvPicPr>
          <p:cNvPr id="59402" name="Picture 9">
            <a:extLst>
              <a:ext uri="{FF2B5EF4-FFF2-40B4-BE49-F238E27FC236}">
                <a16:creationId xmlns:a16="http://schemas.microsoft.com/office/drawing/2014/main" id="{F6561707-DCE3-432E-BC1B-101C2F12DC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1511300"/>
            <a:ext cx="2828925"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03891CDA-434A-4D7F-8F6E-5502C156D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371600"/>
            <a:ext cx="3595688"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19" name="Picture 2">
            <a:extLst>
              <a:ext uri="{FF2B5EF4-FFF2-40B4-BE49-F238E27FC236}">
                <a16:creationId xmlns:a16="http://schemas.microsoft.com/office/drawing/2014/main" id="{68ED17AB-8238-48CA-B073-B23060073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550" y="1371600"/>
            <a:ext cx="369411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3491" name="Picture 3">
            <a:extLst>
              <a:ext uri="{FF2B5EF4-FFF2-40B4-BE49-F238E27FC236}">
                <a16:creationId xmlns:a16="http://schemas.microsoft.com/office/drawing/2014/main" id="{7F67B550-EC1E-4CA2-816B-1CB56E808DDC}"/>
              </a:ext>
            </a:extLst>
          </p:cNvPr>
          <p:cNvPicPr>
            <a:picLocks noChangeAspect="1" noChangeArrowheads="1"/>
          </p:cNvPicPr>
          <p:nvPr/>
        </p:nvPicPr>
        <p:blipFill>
          <a:blip r:embed="rId5">
            <a:grayscl/>
          </a:blip>
          <a:srcRect/>
          <a:stretch>
            <a:fillRect/>
          </a:stretch>
        </p:blipFill>
        <p:spPr bwMode="auto">
          <a:xfrm>
            <a:off x="214313" y="3500438"/>
            <a:ext cx="3030537" cy="1676400"/>
          </a:xfrm>
          <a:prstGeom prst="rect">
            <a:avLst/>
          </a:prstGeom>
          <a:noFill/>
          <a:ln w="9525" cap="flat">
            <a:noFill/>
            <a:round/>
            <a:headEnd/>
            <a:tailEnd/>
          </a:ln>
          <a:effectLst>
            <a:outerShdw dist="139498" dir="2700000" algn="ctr" rotWithShape="0">
              <a:srgbClr val="333333">
                <a:alpha val="65019"/>
              </a:srgbClr>
            </a:outerShdw>
          </a:effectLst>
        </p:spPr>
      </p:pic>
      <p:pic>
        <p:nvPicPr>
          <p:cNvPr id="63492" name="Picture 4">
            <a:extLst>
              <a:ext uri="{FF2B5EF4-FFF2-40B4-BE49-F238E27FC236}">
                <a16:creationId xmlns:a16="http://schemas.microsoft.com/office/drawing/2014/main" id="{D9CABCF6-DA59-40CD-B91C-68B66081BF42}"/>
              </a:ext>
            </a:extLst>
          </p:cNvPr>
          <p:cNvPicPr>
            <a:picLocks noChangeAspect="1" noChangeArrowheads="1"/>
          </p:cNvPicPr>
          <p:nvPr/>
        </p:nvPicPr>
        <p:blipFill>
          <a:blip r:embed="rId6">
            <a:grayscl/>
          </a:blip>
          <a:srcRect/>
          <a:stretch>
            <a:fillRect/>
          </a:stretch>
        </p:blipFill>
        <p:spPr bwMode="auto">
          <a:xfrm>
            <a:off x="3857625" y="3571875"/>
            <a:ext cx="2860675" cy="1643063"/>
          </a:xfrm>
          <a:prstGeom prst="rect">
            <a:avLst/>
          </a:prstGeom>
          <a:noFill/>
          <a:ln w="9525" cap="flat">
            <a:noFill/>
            <a:round/>
            <a:headEnd/>
            <a:tailEnd/>
          </a:ln>
          <a:effectLst>
            <a:outerShdw dist="139498" dir="2700000" algn="ctr" rotWithShape="0">
              <a:srgbClr val="333333">
                <a:alpha val="65019"/>
              </a:srgbClr>
            </a:outerShdw>
          </a:effectLst>
        </p:spPr>
      </p:pic>
      <p:sp>
        <p:nvSpPr>
          <p:cNvPr id="60422" name="Text Box 5">
            <a:extLst>
              <a:ext uri="{FF2B5EF4-FFF2-40B4-BE49-F238E27FC236}">
                <a16:creationId xmlns:a16="http://schemas.microsoft.com/office/drawing/2014/main" id="{3DF725E0-BEBE-42C6-AE18-C5D498793E7F}"/>
              </a:ext>
            </a:extLst>
          </p:cNvPr>
          <p:cNvSpPr txBox="1">
            <a:spLocks noChangeArrowheads="1"/>
          </p:cNvSpPr>
          <p:nvPr/>
        </p:nvSpPr>
        <p:spPr bwMode="auto">
          <a:xfrm>
            <a:off x="457200" y="274638"/>
            <a:ext cx="3257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200">
                <a:solidFill>
                  <a:srgbClr val="FF0000"/>
                </a:solidFill>
                <a:latin typeface="Agency FB" panose="020B0503020202020204" pitchFamily="34" charset="0"/>
              </a:rPr>
              <a:t>Momento de la verdad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a:extLst>
              <a:ext uri="{FF2B5EF4-FFF2-40B4-BE49-F238E27FC236}">
                <a16:creationId xmlns:a16="http://schemas.microsoft.com/office/drawing/2014/main" id="{6F6A434E-3A5A-49F9-9989-ADC7FB814000}"/>
              </a:ext>
            </a:extLst>
          </p:cNvPr>
          <p:cNvSpPr txBox="1">
            <a:spLocks noChangeArrowheads="1"/>
          </p:cNvSpPr>
          <p:nvPr/>
        </p:nvSpPr>
        <p:spPr bwMode="auto">
          <a:xfrm>
            <a:off x="500063" y="6429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Momento de la verdad</a:t>
            </a:r>
          </a:p>
        </p:txBody>
      </p:sp>
      <p:pic>
        <p:nvPicPr>
          <p:cNvPr id="61443" name="Picture 2">
            <a:extLst>
              <a:ext uri="{FF2B5EF4-FFF2-40B4-BE49-F238E27FC236}">
                <a16:creationId xmlns:a16="http://schemas.microsoft.com/office/drawing/2014/main" id="{26D1656D-7925-40F8-9767-3D9C220CD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1920875"/>
            <a:ext cx="34448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69CA9CEB-4D21-480C-83CD-CAE61AFD8740}"/>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Agency FB" panose="020B0503020202020204" pitchFamily="34" charset="0"/>
              </a:rPr>
              <a:t>PROGRAMA POLICIAL</a:t>
            </a:r>
          </a:p>
        </p:txBody>
      </p:sp>
      <p:pic>
        <p:nvPicPr>
          <p:cNvPr id="62467" name="Picture 2">
            <a:extLst>
              <a:ext uri="{FF2B5EF4-FFF2-40B4-BE49-F238E27FC236}">
                <a16:creationId xmlns:a16="http://schemas.microsoft.com/office/drawing/2014/main" id="{D445038B-5FF7-47A6-9988-F369D774F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71500"/>
            <a:ext cx="1619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468" name="Picture 3">
            <a:extLst>
              <a:ext uri="{FF2B5EF4-FFF2-40B4-BE49-F238E27FC236}">
                <a16:creationId xmlns:a16="http://schemas.microsoft.com/office/drawing/2014/main" id="{F5824F7F-B4AF-4899-B1C3-FC598F2B6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2357438"/>
            <a:ext cx="3849687"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0" name="Picture 4">
            <a:extLst>
              <a:ext uri="{FF2B5EF4-FFF2-40B4-BE49-F238E27FC236}">
                <a16:creationId xmlns:a16="http://schemas.microsoft.com/office/drawing/2014/main" id="{02EC179C-B807-4E01-BA44-5324AA8C3DDE}"/>
              </a:ext>
            </a:extLst>
          </p:cNvPr>
          <p:cNvPicPr>
            <a:picLocks noChangeAspect="1" noChangeArrowheads="1"/>
          </p:cNvPicPr>
          <p:nvPr/>
        </p:nvPicPr>
        <p:blipFill>
          <a:blip r:embed="rId5"/>
          <a:srcRect/>
          <a:stretch>
            <a:fillRect/>
          </a:stretch>
        </p:blipFill>
        <p:spPr bwMode="auto">
          <a:xfrm>
            <a:off x="884238" y="3571875"/>
            <a:ext cx="2478087" cy="1381125"/>
          </a:xfrm>
          <a:prstGeom prst="rect">
            <a:avLst/>
          </a:prstGeom>
          <a:noFill/>
          <a:ln w="9525" cap="flat">
            <a:noFill/>
            <a:round/>
            <a:headEnd/>
            <a:tailEnd/>
          </a:ln>
          <a:effectLst>
            <a:outerShdw dist="139498" dir="2700000" algn="ctr" rotWithShape="0">
              <a:srgbClr val="333333">
                <a:alpha val="65019"/>
              </a:srgbClr>
            </a:outerShdw>
          </a:effectLst>
        </p:spPr>
      </p:pic>
      <p:pic>
        <p:nvPicPr>
          <p:cNvPr id="62470" name="Picture 5">
            <a:extLst>
              <a:ext uri="{FF2B5EF4-FFF2-40B4-BE49-F238E27FC236}">
                <a16:creationId xmlns:a16="http://schemas.microsoft.com/office/drawing/2014/main" id="{12D5E97B-C8AA-462B-8939-F62C54EAF8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75" y="1427163"/>
            <a:ext cx="736282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0EFF457A-AF27-40A6-B76C-5C1C5FAC7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982" b="10982"/>
          <a:stretch>
            <a:fillRect/>
          </a:stretch>
        </p:blipFill>
        <p:spPr bwMode="auto">
          <a:xfrm>
            <a:off x="0" y="285750"/>
            <a:ext cx="3902075"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3491" name="Picture 2">
            <a:extLst>
              <a:ext uri="{FF2B5EF4-FFF2-40B4-BE49-F238E27FC236}">
                <a16:creationId xmlns:a16="http://schemas.microsoft.com/office/drawing/2014/main" id="{8A81F068-BF81-49E0-A61F-F19CECADC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727575"/>
            <a:ext cx="33528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3492" name="Picture 3">
            <a:extLst>
              <a:ext uri="{FF2B5EF4-FFF2-40B4-BE49-F238E27FC236}">
                <a16:creationId xmlns:a16="http://schemas.microsoft.com/office/drawing/2014/main" id="{6407EF44-06FA-4DC6-9AEF-4C521D896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785813"/>
            <a:ext cx="32004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3493" name="Picture 4">
            <a:extLst>
              <a:ext uri="{FF2B5EF4-FFF2-40B4-BE49-F238E27FC236}">
                <a16:creationId xmlns:a16="http://schemas.microsoft.com/office/drawing/2014/main" id="{DD24A922-E3C6-4DC1-9386-413DF939C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188" y="857250"/>
            <a:ext cx="2411412"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3494" name="Picture 5">
            <a:extLst>
              <a:ext uri="{FF2B5EF4-FFF2-40B4-BE49-F238E27FC236}">
                <a16:creationId xmlns:a16="http://schemas.microsoft.com/office/drawing/2014/main" id="{319BC345-D117-4F40-9F48-F49B48B4A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3357563"/>
            <a:ext cx="22860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3495" name="Rectangle 6">
            <a:extLst>
              <a:ext uri="{FF2B5EF4-FFF2-40B4-BE49-F238E27FC236}">
                <a16:creationId xmlns:a16="http://schemas.microsoft.com/office/drawing/2014/main" id="{506AB1B6-3FA2-4FF2-AFF7-B38652F95632}"/>
              </a:ext>
            </a:extLst>
          </p:cNvPr>
          <p:cNvSpPr>
            <a:spLocks noChangeArrowheads="1"/>
          </p:cNvSpPr>
          <p:nvPr/>
        </p:nvSpPr>
        <p:spPr bwMode="auto">
          <a:xfrm>
            <a:off x="2216150" y="5357813"/>
            <a:ext cx="51101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200" b="1">
                <a:solidFill>
                  <a:srgbClr val="FF0000"/>
                </a:solidFill>
                <a:latin typeface="Agency FB" panose="020B0503020202020204" pitchFamily="34" charset="0"/>
              </a:rPr>
              <a:t>Momento de la verdad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9707243-22D2-4873-9856-E8E189411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850" y="1206500"/>
            <a:ext cx="4164013"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4515" name="Rectangle 2">
            <a:extLst>
              <a:ext uri="{FF2B5EF4-FFF2-40B4-BE49-F238E27FC236}">
                <a16:creationId xmlns:a16="http://schemas.microsoft.com/office/drawing/2014/main" id="{5C8C1E63-A8A7-42FA-BA6E-27E911A14481}"/>
              </a:ext>
            </a:extLst>
          </p:cNvPr>
          <p:cNvSpPr>
            <a:spLocks noChangeArrowheads="1"/>
          </p:cNvSpPr>
          <p:nvPr/>
        </p:nvSpPr>
        <p:spPr bwMode="auto">
          <a:xfrm>
            <a:off x="1214438" y="500063"/>
            <a:ext cx="72866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600" b="1">
                <a:solidFill>
                  <a:srgbClr val="3333CC"/>
                </a:solidFill>
                <a:latin typeface="Bradley Hand ITC" panose="03070402050302030203" pitchFamily="66" charset="0"/>
              </a:rPr>
              <a:t>     </a:t>
            </a:r>
            <a:r>
              <a:rPr lang="es-ES" altLang="es-ES" sz="3600">
                <a:solidFill>
                  <a:srgbClr val="FF0000"/>
                </a:solidFill>
                <a:latin typeface="Agency FB" panose="020B0503020202020204" pitchFamily="34" charset="0"/>
              </a:rPr>
              <a:t>Formación  en  Municipios</a:t>
            </a:r>
          </a:p>
        </p:txBody>
      </p:sp>
      <p:sp>
        <p:nvSpPr>
          <p:cNvPr id="64516" name="Rectangle 3">
            <a:extLst>
              <a:ext uri="{FF2B5EF4-FFF2-40B4-BE49-F238E27FC236}">
                <a16:creationId xmlns:a16="http://schemas.microsoft.com/office/drawing/2014/main" id="{70CAF28E-1206-4457-83A8-E6DFF6728A27}"/>
              </a:ext>
            </a:extLst>
          </p:cNvPr>
          <p:cNvSpPr>
            <a:spLocks noChangeArrowheads="1"/>
          </p:cNvSpPr>
          <p:nvPr/>
        </p:nvSpPr>
        <p:spPr bwMode="auto">
          <a:xfrm>
            <a:off x="571500" y="2643188"/>
            <a:ext cx="3155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b="1">
                <a:solidFill>
                  <a:srgbClr val="FF0000"/>
                </a:solidFill>
                <a:latin typeface="Bradley Hand ITC" panose="03070402050302030203" pitchFamily="66" charset="0"/>
              </a:rPr>
              <a:t>Formación</a:t>
            </a:r>
            <a:r>
              <a:rPr lang="es-ES" altLang="es-ES">
                <a:solidFill>
                  <a:srgbClr val="FF0000"/>
                </a:solidFill>
                <a:latin typeface="Bradley Hand ITC" panose="03070402050302030203" pitchFamily="66" charset="0"/>
              </a:rPr>
              <a:t> </a:t>
            </a:r>
            <a:r>
              <a:rPr lang="es-ES" altLang="es-ES" b="1">
                <a:solidFill>
                  <a:srgbClr val="FF0000"/>
                </a:solidFill>
                <a:latin typeface="Bradley Hand ITC" panose="03070402050302030203" pitchFamily="66" charset="0"/>
              </a:rPr>
              <a:t>ciudadana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18DEF8E8-C447-4B77-8497-DC56262EC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929063"/>
            <a:ext cx="3625850"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39" name="Picture 2">
            <a:extLst>
              <a:ext uri="{FF2B5EF4-FFF2-40B4-BE49-F238E27FC236}">
                <a16:creationId xmlns:a16="http://schemas.microsoft.com/office/drawing/2014/main" id="{5A09B0EB-0957-4373-B2FB-64E0A6CAA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571500"/>
            <a:ext cx="20859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0" name="Picture 3">
            <a:extLst>
              <a:ext uri="{FF2B5EF4-FFF2-40B4-BE49-F238E27FC236}">
                <a16:creationId xmlns:a16="http://schemas.microsoft.com/office/drawing/2014/main" id="{4B9D7DB5-D697-4BD1-8F80-4EA8CCC17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357188"/>
            <a:ext cx="22399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1" name="Picture 4">
            <a:extLst>
              <a:ext uri="{FF2B5EF4-FFF2-40B4-BE49-F238E27FC236}">
                <a16:creationId xmlns:a16="http://schemas.microsoft.com/office/drawing/2014/main" id="{44E7618B-4C5E-49A4-93EC-9F1D8BCED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938" y="1214438"/>
            <a:ext cx="315912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2" name="Text Box 5">
            <a:extLst>
              <a:ext uri="{FF2B5EF4-FFF2-40B4-BE49-F238E27FC236}">
                <a16:creationId xmlns:a16="http://schemas.microsoft.com/office/drawing/2014/main" id="{21DFAFE7-285C-492B-955D-9F01771C0CBB}"/>
              </a:ext>
            </a:extLst>
          </p:cNvPr>
          <p:cNvSpPr txBox="1">
            <a:spLocks noChangeArrowheads="1"/>
          </p:cNvSpPr>
          <p:nvPr/>
        </p:nvSpPr>
        <p:spPr bwMode="auto">
          <a:xfrm>
            <a:off x="714375" y="2857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Formación en deporte</a:t>
            </a:r>
          </a:p>
        </p:txBody>
      </p:sp>
      <p:pic>
        <p:nvPicPr>
          <p:cNvPr id="65543" name="6 Imagen" descr="IMG_20191008_110906.jpg">
            <a:extLst>
              <a:ext uri="{FF2B5EF4-FFF2-40B4-BE49-F238E27FC236}">
                <a16:creationId xmlns:a16="http://schemas.microsoft.com/office/drawing/2014/main" id="{E9F64E4A-75E1-4A3C-94C2-B7007BF2E3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2875" y="3500438"/>
            <a:ext cx="428625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CD68145-3BEF-47F3-8122-694C95373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354013"/>
            <a:ext cx="6353175"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6563" name="Picture 2">
            <a:extLst>
              <a:ext uri="{FF2B5EF4-FFF2-40B4-BE49-F238E27FC236}">
                <a16:creationId xmlns:a16="http://schemas.microsoft.com/office/drawing/2014/main" id="{FF35411F-1976-488D-A15B-82CA297902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2428875"/>
            <a:ext cx="3429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a:extLst>
              <a:ext uri="{FF2B5EF4-FFF2-40B4-BE49-F238E27FC236}">
                <a16:creationId xmlns:a16="http://schemas.microsoft.com/office/drawing/2014/main" id="{425FD214-8EC0-453C-AF86-FF0A991DD871}"/>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200">
                <a:solidFill>
                  <a:srgbClr val="FF0000"/>
                </a:solidFill>
                <a:latin typeface="Agency FB" panose="020B0503020202020204" pitchFamily="34" charset="0"/>
              </a:rPr>
              <a:t>PATOLOGIA TIEMPO DEPENDIENTE</a:t>
            </a:r>
          </a:p>
        </p:txBody>
      </p:sp>
      <p:pic>
        <p:nvPicPr>
          <p:cNvPr id="67587" name="Picture 2">
            <a:extLst>
              <a:ext uri="{FF2B5EF4-FFF2-40B4-BE49-F238E27FC236}">
                <a16:creationId xmlns:a16="http://schemas.microsoft.com/office/drawing/2014/main" id="{D6845156-7286-493B-BE38-FAB0C2CA9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928813"/>
            <a:ext cx="381000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7588" name="Picture 3">
            <a:extLst>
              <a:ext uri="{FF2B5EF4-FFF2-40B4-BE49-F238E27FC236}">
                <a16:creationId xmlns:a16="http://schemas.microsoft.com/office/drawing/2014/main" id="{3C4655FF-2CC1-4E55-B377-38BC4E7F6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1857375"/>
            <a:ext cx="29098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id="{9ACEF9E4-AD68-4B85-BFF6-7BF83E955F2F}"/>
              </a:ext>
            </a:extLst>
          </p:cNvPr>
          <p:cNvSpPr txBox="1">
            <a:spLocks noChangeArrowheads="1"/>
          </p:cNvSpPr>
          <p:nvPr/>
        </p:nvSpPr>
        <p:spPr bwMode="auto">
          <a:xfrm>
            <a:off x="107950" y="115888"/>
            <a:ext cx="554355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ts val="700"/>
              </a:spcBef>
              <a:buClrTx/>
              <a:buFontTx/>
              <a:buNone/>
            </a:pPr>
            <a:r>
              <a:rPr lang="es-ES" altLang="es-ES" sz="2800">
                <a:solidFill>
                  <a:srgbClr val="FF0000"/>
                </a:solidFill>
                <a:latin typeface="Agency FB" panose="020B0503020202020204" pitchFamily="34" charset="0"/>
              </a:rPr>
              <a:t>¡¡TU ERES MUY IMPORTANTE!!</a:t>
            </a:r>
          </a:p>
          <a:p>
            <a:pPr eaLnBrk="1" hangingPunct="1">
              <a:spcBef>
                <a:spcPts val="600"/>
              </a:spcBef>
              <a:buClrTx/>
              <a:buFontTx/>
              <a:buNone/>
            </a:pPr>
            <a:endParaRPr lang="es-ES" altLang="es-ES">
              <a:solidFill>
                <a:srgbClr val="FF0000"/>
              </a:solidFill>
              <a:latin typeface="Agency FB" panose="020B0503020202020204" pitchFamily="34" charset="0"/>
            </a:endParaRP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Después de 10 minutos las posibilidades de sobrevivir son mínimas.</a:t>
            </a:r>
          </a:p>
          <a:p>
            <a:pPr eaLnBrk="1" hangingPunct="1">
              <a:spcBef>
                <a:spcPts val="500"/>
              </a:spcBef>
              <a:buClr>
                <a:srgbClr val="FF0000"/>
              </a:buClr>
              <a:buFont typeface="Agency FB" panose="020B0503020202020204" pitchFamily="34" charset="0"/>
              <a:buNone/>
            </a:pPr>
            <a:endParaRPr lang="es-ES" altLang="es-ES" sz="2000" baseline="30000">
              <a:solidFill>
                <a:srgbClr val="FF0000"/>
              </a:solidFill>
              <a:latin typeface="Agency FB" panose="020B0503020202020204" pitchFamily="34" charset="0"/>
            </a:endParaRP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Esta efectividad desciende más lentamente (</a:t>
            </a:r>
            <a:r>
              <a:rPr lang="es-ES" altLang="es-ES" sz="2000" u="sng">
                <a:solidFill>
                  <a:srgbClr val="000000"/>
                </a:solidFill>
                <a:latin typeface="Agency FB" panose="020B0503020202020204" pitchFamily="34" charset="0"/>
              </a:rPr>
              <a:t>3-4% cada minuto</a:t>
            </a:r>
            <a:r>
              <a:rPr lang="es-ES" altLang="es-ES" sz="2000">
                <a:solidFill>
                  <a:srgbClr val="000000"/>
                </a:solidFill>
                <a:latin typeface="Agency FB" panose="020B0503020202020204" pitchFamily="34" charset="0"/>
              </a:rPr>
              <a:t>) si los testigos realizan RCP básica, hasta el momento de efectuar la desfibrilación.  </a:t>
            </a: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La iniciación inmediata de la RCP puede </a:t>
            </a:r>
            <a:r>
              <a:rPr lang="es-ES" altLang="es-ES" sz="2000">
                <a:solidFill>
                  <a:srgbClr val="FF720B"/>
                </a:solidFill>
                <a:latin typeface="Agency FB" panose="020B0503020202020204" pitchFamily="34" charset="0"/>
              </a:rPr>
              <a:t>duplicar o cuadruplicar</a:t>
            </a:r>
            <a:r>
              <a:rPr lang="es-ES" altLang="es-ES" sz="2000">
                <a:solidFill>
                  <a:srgbClr val="000000"/>
                </a:solidFill>
                <a:latin typeface="Agency FB" panose="020B0503020202020204" pitchFamily="34" charset="0"/>
              </a:rPr>
              <a:t> la supervivencia tras la parada cardiaca.</a:t>
            </a: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Font typeface="Agency FB" panose="020B0503020202020204" pitchFamily="34" charset="0"/>
              <a:buNone/>
            </a:pPr>
            <a:endParaRPr lang="es-ES" altLang="es-ES" sz="2000">
              <a:solidFill>
                <a:srgbClr val="000000"/>
              </a:solidFill>
              <a:latin typeface="Agency FB" panose="020B0503020202020204" pitchFamily="34" charset="0"/>
            </a:endParaRPr>
          </a:p>
          <a:p>
            <a:pPr eaLnBrk="1" hangingPunct="1">
              <a:spcBef>
                <a:spcPts val="500"/>
              </a:spcBef>
              <a:buFont typeface="Agency FB" panose="020B0503020202020204" pitchFamily="34" charset="0"/>
              <a:buChar char="•"/>
            </a:pPr>
            <a:r>
              <a:rPr lang="es-ES" altLang="es-ES" sz="2000">
                <a:solidFill>
                  <a:srgbClr val="000000"/>
                </a:solidFill>
                <a:latin typeface="Agency FB" panose="020B0503020202020204" pitchFamily="34" charset="0"/>
              </a:rPr>
              <a:t>La desfibrilación en los primeros 3-5 minutos del colapso puede producir tasas de supervivencia tan altas como </a:t>
            </a:r>
            <a:r>
              <a:rPr lang="es-ES" altLang="es-ES" sz="2000">
                <a:solidFill>
                  <a:srgbClr val="FF720B"/>
                </a:solidFill>
                <a:latin typeface="Agency FB" panose="020B0503020202020204" pitchFamily="34" charset="0"/>
              </a:rPr>
              <a:t>50-70%.</a:t>
            </a:r>
            <a:r>
              <a:rPr lang="es-ES" altLang="es-ES" sz="2000" baseline="30000">
                <a:solidFill>
                  <a:srgbClr val="FF0000"/>
                </a:solidFill>
                <a:latin typeface="Agency FB" panose="020B0503020202020204" pitchFamily="34" charset="0"/>
              </a:rPr>
              <a:t>2</a:t>
            </a:r>
            <a:r>
              <a:rPr lang="es-ES" altLang="es-ES" sz="2000">
                <a:solidFill>
                  <a:srgbClr val="000000"/>
                </a:solidFill>
                <a:latin typeface="Agency FB" panose="020B0503020202020204" pitchFamily="34" charset="0"/>
              </a:rPr>
              <a:t> </a:t>
            </a:r>
          </a:p>
          <a:p>
            <a:pPr eaLnBrk="1" hangingPunct="1">
              <a:spcBef>
                <a:spcPts val="500"/>
              </a:spcBef>
              <a:buClrTx/>
              <a:buFontTx/>
              <a:buNone/>
            </a:pPr>
            <a:endParaRPr lang="es-ES" altLang="es-ES" sz="2000">
              <a:solidFill>
                <a:srgbClr val="000000"/>
              </a:solidFill>
              <a:latin typeface="Comic Sans MS" panose="030F0702030302020204" pitchFamily="66" charset="0"/>
            </a:endParaRPr>
          </a:p>
          <a:p>
            <a:pPr eaLnBrk="1" hangingPunct="1">
              <a:spcBef>
                <a:spcPts val="500"/>
              </a:spcBef>
              <a:buClrTx/>
              <a:buFontTx/>
              <a:buNone/>
            </a:pPr>
            <a:endParaRPr lang="es-ES" altLang="es-ES" sz="2000">
              <a:solidFill>
                <a:srgbClr val="000000"/>
              </a:solidFill>
              <a:latin typeface="Comic Sans MS" panose="030F0702030302020204" pitchFamily="66" charset="0"/>
            </a:endParaRPr>
          </a:p>
          <a:p>
            <a:pPr eaLnBrk="1" hangingPunct="1">
              <a:spcBef>
                <a:spcPts val="500"/>
              </a:spcBef>
              <a:buFont typeface="Comic Sans MS" panose="030F0702030302020204" pitchFamily="66" charset="0"/>
              <a:buNone/>
            </a:pPr>
            <a:endParaRPr lang="es-ES" altLang="es-ES" sz="2000">
              <a:solidFill>
                <a:srgbClr val="000000"/>
              </a:solidFill>
              <a:latin typeface="Comic Sans MS" panose="030F0702030302020204" pitchFamily="66" charset="0"/>
            </a:endParaRPr>
          </a:p>
        </p:txBody>
      </p:sp>
      <p:pic>
        <p:nvPicPr>
          <p:cNvPr id="9219" name="Picture 2">
            <a:extLst>
              <a:ext uri="{FF2B5EF4-FFF2-40B4-BE49-F238E27FC236}">
                <a16:creationId xmlns:a16="http://schemas.microsoft.com/office/drawing/2014/main" id="{96C4D79F-C861-4EC2-80AB-2294102D4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571750"/>
            <a:ext cx="11160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0" name="Picture 3">
            <a:extLst>
              <a:ext uri="{FF2B5EF4-FFF2-40B4-BE49-F238E27FC236}">
                <a16:creationId xmlns:a16="http://schemas.microsoft.com/office/drawing/2014/main" id="{138643C3-2677-449A-B13D-22CE34FD9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149725"/>
            <a:ext cx="12049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1" name="Picture 4">
            <a:extLst>
              <a:ext uri="{FF2B5EF4-FFF2-40B4-BE49-F238E27FC236}">
                <a16:creationId xmlns:a16="http://schemas.microsoft.com/office/drawing/2014/main" id="{0A1136B7-B83C-424A-9460-FC1546008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438" y="285750"/>
            <a:ext cx="8699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2" name="Picture 5">
            <a:extLst>
              <a:ext uri="{FF2B5EF4-FFF2-40B4-BE49-F238E27FC236}">
                <a16:creationId xmlns:a16="http://schemas.microsoft.com/office/drawing/2014/main" id="{882819EF-97E0-49C7-8C36-AEFA1EA87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938" y="142875"/>
            <a:ext cx="11636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CAFEF30D-D022-415D-ADCB-F9844CC2B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076700"/>
            <a:ext cx="4535488"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8611" name="Picture 2">
            <a:extLst>
              <a:ext uri="{FF2B5EF4-FFF2-40B4-BE49-F238E27FC236}">
                <a16:creationId xmlns:a16="http://schemas.microsoft.com/office/drawing/2014/main" id="{4E53D81E-9462-4429-BD50-1E4BFB650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72707" name="Group 3">
            <a:extLst>
              <a:ext uri="{FF2B5EF4-FFF2-40B4-BE49-F238E27FC236}">
                <a16:creationId xmlns:a16="http://schemas.microsoft.com/office/drawing/2014/main" id="{739B8E17-D48B-4523-A4AF-F92D4CA6F877}"/>
              </a:ext>
            </a:extLst>
          </p:cNvPr>
          <p:cNvGraphicFramePr>
            <a:graphicFrameLocks noGrp="1"/>
          </p:cNvGraphicFramePr>
          <p:nvPr/>
        </p:nvGraphicFramePr>
        <p:xfrm>
          <a:off x="4643438" y="3933825"/>
          <a:ext cx="4394200" cy="1319213"/>
        </p:xfrm>
        <a:graphic>
          <a:graphicData uri="http://schemas.openxmlformats.org/drawingml/2006/table">
            <a:tbl>
              <a:tblPr/>
              <a:tblGrid>
                <a:gridCol w="2036762">
                  <a:extLst>
                    <a:ext uri="{9D8B030D-6E8A-4147-A177-3AD203B41FA5}">
                      <a16:colId xmlns:a16="http://schemas.microsoft.com/office/drawing/2014/main" val="20000"/>
                    </a:ext>
                  </a:extLst>
                </a:gridCol>
                <a:gridCol w="1239838">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tblGrid>
              <a:tr h="809215">
                <a:tc>
                  <a:txBody>
                    <a:bodyPr/>
                    <a:lstStyle/>
                    <a:p>
                      <a:pPr marL="0" marR="0" lvl="0" indent="0" algn="l" defTabSz="449263" rtl="0" eaLnBrk="1" fontAlgn="base" latinLnBrk="0" hangingPunct="1">
                        <a:lnSpc>
                          <a:spcPct val="117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s-ES" sz="2000" b="1" i="0" u="none" strike="noStrike" cap="none" normalizeH="0" baseline="30000">
                        <a:ln>
                          <a:noFill/>
                        </a:ln>
                        <a:solidFill>
                          <a:srgbClr val="000000"/>
                        </a:solidFill>
                        <a:effectLst/>
                        <a:latin typeface="Comic Sans MS" pitchFamily="64" charset="0"/>
                        <a:ea typeface="ＭＳ Ｐゴシック" pitchFamily="32" charset="-128"/>
                      </a:endParaRPr>
                    </a:p>
                    <a:p>
                      <a:pPr marL="0" marR="0" lvl="0" indent="0" algn="l" defTabSz="449263" rtl="0" eaLnBrk="1" fontAlgn="base" latinLnBrk="0" hangingPunct="1">
                        <a:lnSpc>
                          <a:spcPct val="117000"/>
                        </a:lnSpc>
                        <a:spcBef>
                          <a:spcPts val="3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sz="1200" b="1" i="0" u="none" strike="noStrike" cap="none" normalizeH="0" baseline="30000">
                          <a:ln>
                            <a:noFill/>
                          </a:ln>
                          <a:solidFill>
                            <a:srgbClr val="000000"/>
                          </a:solidFill>
                          <a:effectLst/>
                          <a:latin typeface="Comic Sans MS" pitchFamily="64" charset="0"/>
                          <a:ea typeface="ＭＳ Ｐゴシック" pitchFamily="32" charset="-128"/>
                        </a:rPr>
                        <a:t>Estudio OHSCAR</a:t>
                      </a:r>
                      <a:r>
                        <a:rPr kumimoji="0" lang="es-ES" sz="1200" b="0" i="0" u="none" strike="noStrike" cap="none" normalizeH="0" baseline="30000">
                          <a:ln>
                            <a:noFill/>
                          </a:ln>
                          <a:solidFill>
                            <a:srgbClr val="000000"/>
                          </a:solidFill>
                          <a:effectLst/>
                          <a:latin typeface="Comic Sans MS" pitchFamily="64" charset="0"/>
                          <a:ea typeface="ＭＳ Ｐゴシック" pitchFamily="32" charset="-128"/>
                        </a:rPr>
                        <a:t>: Out-of-Hospital Spanish Cardiac Arrest Registry (2014)</a:t>
                      </a:r>
                    </a:p>
                  </a:txBody>
                  <a:tcPr marL="90000" marR="90000" marT="46241" marB="46241" horzOverflow="overflow">
                    <a:lnL w="1368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136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ts val="3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sz="1200" b="0" i="0" u="none" strike="noStrike" cap="none" normalizeH="0" baseline="0">
                          <a:ln>
                            <a:noFill/>
                          </a:ln>
                          <a:solidFill>
                            <a:srgbClr val="000000"/>
                          </a:solidFill>
                          <a:effectLst/>
                          <a:latin typeface="Times New Roman" pitchFamily="16" charset="0"/>
                          <a:ea typeface="ＭＳ Ｐゴシック" pitchFamily="32" charset="-128"/>
                        </a:rPr>
                        <a:t>España</a:t>
                      </a:r>
                    </a:p>
                  </a:txBody>
                  <a:tcPr marL="90000" marR="90000" marT="53948" marB="46241"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136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ts val="3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sz="1200" b="0" i="0" u="none" strike="noStrike" cap="none" normalizeH="0" baseline="0">
                          <a:ln>
                            <a:noFill/>
                          </a:ln>
                          <a:solidFill>
                            <a:srgbClr val="000000"/>
                          </a:solidFill>
                          <a:effectLst/>
                          <a:latin typeface="Times New Roman" pitchFamily="16" charset="0"/>
                          <a:ea typeface="ＭＳ Ｐゴシック" pitchFamily="32" charset="-128"/>
                        </a:rPr>
                        <a:t>Navarra</a:t>
                      </a:r>
                    </a:p>
                  </a:txBody>
                  <a:tcPr marL="90000" marR="90000" marT="53948" marB="46241" horzOverflow="overflow">
                    <a:lnL w="5760" cap="flat" cmpd="sng" algn="ctr">
                      <a:solidFill>
                        <a:srgbClr val="000000"/>
                      </a:solidFill>
                      <a:prstDash val="solid"/>
                      <a:round/>
                      <a:headEnd type="none" w="med" len="med"/>
                      <a:tailEnd type="none" w="med" len="med"/>
                    </a:lnL>
                    <a:lnR w="13680" cap="flat" cmpd="sng" algn="ctr">
                      <a:solidFill>
                        <a:srgbClr val="000000"/>
                      </a:solidFill>
                      <a:prstDash val="solid"/>
                      <a:round/>
                      <a:headEnd type="none" w="med" len="med"/>
                      <a:tailEnd type="none" w="med" len="med"/>
                    </a:lnR>
                    <a:lnT w="136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9998">
                <a:tc>
                  <a:txBody>
                    <a:bodyPr/>
                    <a:lstStyle/>
                    <a:p>
                      <a:pPr marL="0" marR="0" lvl="0" indent="0" algn="ctr" defTabSz="449263" rtl="0" eaLnBrk="1" fontAlgn="base" latinLnBrk="0" hangingPunct="1">
                        <a:lnSpc>
                          <a:spcPct val="117000"/>
                        </a:lnSpc>
                        <a:spcBef>
                          <a:spcPts val="3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sz="1200" b="0" i="0" u="none" strike="noStrike" cap="none" normalizeH="0" baseline="0">
                          <a:ln>
                            <a:noFill/>
                          </a:ln>
                          <a:solidFill>
                            <a:srgbClr val="000000"/>
                          </a:solidFill>
                          <a:effectLst/>
                          <a:latin typeface="Comic Sans MS" pitchFamily="64" charset="0"/>
                          <a:ea typeface="ＭＳ Ｐゴシック" pitchFamily="32" charset="-128"/>
                        </a:rPr>
                        <a:t>Supervivencia con buen estado neurológico</a:t>
                      </a:r>
                    </a:p>
                  </a:txBody>
                  <a:tcPr marL="90000" marR="90000" marT="46241" marB="46241" horzOverflow="overflow">
                    <a:lnL w="1368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136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17000"/>
                        </a:lnSpc>
                        <a:spcBef>
                          <a:spcPts val="3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sz="1200" b="1" i="0" u="none" strike="noStrike" cap="none" normalizeH="0" baseline="0">
                          <a:ln>
                            <a:noFill/>
                          </a:ln>
                          <a:solidFill>
                            <a:srgbClr val="000000"/>
                          </a:solidFill>
                          <a:effectLst/>
                          <a:latin typeface="Comic Sans MS" pitchFamily="64" charset="0"/>
                          <a:ea typeface="ＭＳ Ｐゴシック" pitchFamily="32" charset="-128"/>
                        </a:rPr>
                        <a:t>11,1%</a:t>
                      </a:r>
                    </a:p>
                  </a:txBody>
                  <a:tcPr marL="90000" marR="90000" marT="46241" marB="46241"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136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17000"/>
                        </a:lnSpc>
                        <a:spcBef>
                          <a:spcPts val="3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sz="1200" b="1" i="0" u="none" strike="noStrike" cap="none" normalizeH="0" baseline="0">
                          <a:ln>
                            <a:noFill/>
                          </a:ln>
                          <a:solidFill>
                            <a:srgbClr val="00CC00"/>
                          </a:solidFill>
                          <a:effectLst/>
                          <a:latin typeface="Comic Sans MS" pitchFamily="64" charset="0"/>
                          <a:ea typeface="ＭＳ Ｐゴシック" pitchFamily="32" charset="-128"/>
                        </a:rPr>
                        <a:t>22,5%</a:t>
                      </a:r>
                    </a:p>
                  </a:txBody>
                  <a:tcPr marL="90000" marR="90000" marT="46241" marB="46241" horzOverflow="overflow">
                    <a:lnL w="5760" cap="flat" cmpd="sng" algn="ctr">
                      <a:solidFill>
                        <a:srgbClr val="000000"/>
                      </a:solidFill>
                      <a:prstDash val="solid"/>
                      <a:round/>
                      <a:headEnd type="none" w="med" len="med"/>
                      <a:tailEnd type="none" w="med" len="med"/>
                    </a:lnL>
                    <a:lnR w="1368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136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5744519C-23F3-4894-800C-2A28A501DCA5}"/>
              </a:ext>
            </a:extLst>
          </p:cNvPr>
          <p:cNvSpPr>
            <a:spLocks noChangeArrowheads="1"/>
          </p:cNvSpPr>
          <p:nvPr/>
        </p:nvSpPr>
        <p:spPr bwMode="auto">
          <a:xfrm>
            <a:off x="2343150" y="2428875"/>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69635" name="Rectangle 2">
            <a:extLst>
              <a:ext uri="{FF2B5EF4-FFF2-40B4-BE49-F238E27FC236}">
                <a16:creationId xmlns:a16="http://schemas.microsoft.com/office/drawing/2014/main" id="{CE67F264-263D-4402-9132-44D76F4DB0C8}"/>
              </a:ext>
            </a:extLst>
          </p:cNvPr>
          <p:cNvSpPr>
            <a:spLocks noChangeArrowheads="1"/>
          </p:cNvSpPr>
          <p:nvPr/>
        </p:nvSpPr>
        <p:spPr bwMode="auto">
          <a:xfrm>
            <a:off x="2143125" y="243840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pic>
        <p:nvPicPr>
          <p:cNvPr id="73731" name="Picture 3">
            <a:extLst>
              <a:ext uri="{FF2B5EF4-FFF2-40B4-BE49-F238E27FC236}">
                <a16:creationId xmlns:a16="http://schemas.microsoft.com/office/drawing/2014/main" id="{25B90767-9278-4B63-A8B8-C5C11A9D5749}"/>
              </a:ext>
            </a:extLst>
          </p:cNvPr>
          <p:cNvPicPr>
            <a:picLocks noChangeAspect="1" noChangeArrowheads="1"/>
          </p:cNvPicPr>
          <p:nvPr/>
        </p:nvPicPr>
        <p:blipFill>
          <a:blip r:embed="rId3"/>
          <a:srcRect/>
          <a:stretch>
            <a:fillRect/>
          </a:stretch>
        </p:blipFill>
        <p:spPr bwMode="auto">
          <a:xfrm>
            <a:off x="1042988" y="1412875"/>
            <a:ext cx="6985000" cy="5116513"/>
          </a:xfrm>
          <a:prstGeom prst="rect">
            <a:avLst/>
          </a:prstGeom>
          <a:noFill/>
          <a:ln w="9525" cap="flat">
            <a:noFill/>
            <a:round/>
            <a:headEnd/>
            <a:tailEnd/>
          </a:ln>
          <a:effectLst>
            <a:outerShdw dist="23040" dir="5400000" algn="ctr" rotWithShape="0">
              <a:srgbClr val="000000">
                <a:alpha val="35036"/>
              </a:srgbClr>
            </a:outerShdw>
          </a:effectLst>
        </p:spPr>
      </p:pic>
      <p:sp>
        <p:nvSpPr>
          <p:cNvPr id="69637" name="Text Box 4">
            <a:extLst>
              <a:ext uri="{FF2B5EF4-FFF2-40B4-BE49-F238E27FC236}">
                <a16:creationId xmlns:a16="http://schemas.microsoft.com/office/drawing/2014/main" id="{A20DAE6F-C388-4A9D-9A62-913042A8B9A4}"/>
              </a:ext>
            </a:extLst>
          </p:cNvPr>
          <p:cNvSpPr txBox="1">
            <a:spLocks noChangeArrowheads="1"/>
          </p:cNvSpPr>
          <p:nvPr/>
        </p:nvSpPr>
        <p:spPr bwMode="auto">
          <a:xfrm>
            <a:off x="685800" y="260350"/>
            <a:ext cx="7772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Es posible mejorar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a:extLst>
              <a:ext uri="{FF2B5EF4-FFF2-40B4-BE49-F238E27FC236}">
                <a16:creationId xmlns:a16="http://schemas.microsoft.com/office/drawing/2014/main" id="{93926FA8-5E01-46BD-B4D4-9CBBCE8E1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33350"/>
            <a:ext cx="26511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59" name="Text Box 2">
            <a:extLst>
              <a:ext uri="{FF2B5EF4-FFF2-40B4-BE49-F238E27FC236}">
                <a16:creationId xmlns:a16="http://schemas.microsoft.com/office/drawing/2014/main" id="{7C6B2F8B-7570-4C30-B651-861E814BE648}"/>
              </a:ext>
            </a:extLst>
          </p:cNvPr>
          <p:cNvSpPr txBox="1">
            <a:spLocks noChangeArrowheads="1"/>
          </p:cNvSpPr>
          <p:nvPr/>
        </p:nvSpPr>
        <p:spPr bwMode="auto">
          <a:xfrm>
            <a:off x="500063" y="142875"/>
            <a:ext cx="835818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000000"/>
                </a:solidFill>
              </a:rPr>
              <a:t>              </a:t>
            </a:r>
          </a:p>
        </p:txBody>
      </p:sp>
      <p:pic>
        <p:nvPicPr>
          <p:cNvPr id="70660" name="Picture 3">
            <a:extLst>
              <a:ext uri="{FF2B5EF4-FFF2-40B4-BE49-F238E27FC236}">
                <a16:creationId xmlns:a16="http://schemas.microsoft.com/office/drawing/2014/main" id="{475AA7CE-8854-4BCC-BCB0-AE4C992AF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0" y="225425"/>
            <a:ext cx="4535488"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6" name="Picture 4">
            <a:extLst>
              <a:ext uri="{FF2B5EF4-FFF2-40B4-BE49-F238E27FC236}">
                <a16:creationId xmlns:a16="http://schemas.microsoft.com/office/drawing/2014/main" id="{5D6ECACA-2E5C-4915-A887-0625D2F84DA2}"/>
              </a:ext>
            </a:extLst>
          </p:cNvPr>
          <p:cNvPicPr>
            <a:picLocks noChangeAspect="1" noChangeArrowheads="1"/>
          </p:cNvPicPr>
          <p:nvPr/>
        </p:nvPicPr>
        <p:blipFill>
          <a:blip r:embed="rId5"/>
          <a:srcRect/>
          <a:stretch>
            <a:fillRect/>
          </a:stretch>
        </p:blipFill>
        <p:spPr bwMode="auto">
          <a:xfrm>
            <a:off x="928688" y="1143000"/>
            <a:ext cx="2743200" cy="3879850"/>
          </a:xfrm>
          <a:prstGeom prst="rect">
            <a:avLst/>
          </a:prstGeom>
          <a:noFill/>
          <a:ln w="9525" cap="flat">
            <a:noFill/>
            <a:round/>
            <a:headEnd/>
            <a:tailEnd/>
          </a:ln>
          <a:effectLst>
            <a:outerShdw dist="139498" dir="2700000" algn="ctr" rotWithShape="0">
              <a:srgbClr val="333333">
                <a:alpha val="65019"/>
              </a:srgbClr>
            </a:outerShdw>
          </a:effectLst>
        </p:spPr>
      </p:pic>
      <p:pic>
        <p:nvPicPr>
          <p:cNvPr id="74757" name="Picture 5">
            <a:extLst>
              <a:ext uri="{FF2B5EF4-FFF2-40B4-BE49-F238E27FC236}">
                <a16:creationId xmlns:a16="http://schemas.microsoft.com/office/drawing/2014/main" id="{6FE6C87E-C971-48D5-82F3-FD0256B510AF}"/>
              </a:ext>
            </a:extLst>
          </p:cNvPr>
          <p:cNvPicPr>
            <a:picLocks noChangeAspect="1" noChangeArrowheads="1"/>
          </p:cNvPicPr>
          <p:nvPr/>
        </p:nvPicPr>
        <p:blipFill>
          <a:blip r:embed="rId6"/>
          <a:srcRect/>
          <a:stretch>
            <a:fillRect/>
          </a:stretch>
        </p:blipFill>
        <p:spPr bwMode="auto">
          <a:xfrm>
            <a:off x="1285875" y="2071688"/>
            <a:ext cx="2711450" cy="4000500"/>
          </a:xfrm>
          <a:prstGeom prst="rect">
            <a:avLst/>
          </a:prstGeom>
          <a:noFill/>
          <a:ln w="9525" cap="flat">
            <a:noFill/>
            <a:round/>
            <a:headEnd/>
            <a:tailEnd/>
          </a:ln>
          <a:effectLst>
            <a:outerShdw dist="139498" dir="2700000" algn="ctr" rotWithShape="0">
              <a:srgbClr val="333333">
                <a:alpha val="65019"/>
              </a:srgbClr>
            </a:outerShdw>
          </a:effectLst>
        </p:spPr>
      </p:pic>
      <p:pic>
        <p:nvPicPr>
          <p:cNvPr id="70663" name="Picture 6">
            <a:extLst>
              <a:ext uri="{FF2B5EF4-FFF2-40B4-BE49-F238E27FC236}">
                <a16:creationId xmlns:a16="http://schemas.microsoft.com/office/drawing/2014/main" id="{C08BE906-9D21-4BBA-99EF-D6A2FEF257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9438" y="2571750"/>
            <a:ext cx="16351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a:extLst>
              <a:ext uri="{FF2B5EF4-FFF2-40B4-BE49-F238E27FC236}">
                <a16:creationId xmlns:a16="http://schemas.microsoft.com/office/drawing/2014/main" id="{0A4608D8-A65B-4127-8244-F3BC25F33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0000">
            <a:off x="298450" y="4699000"/>
            <a:ext cx="21383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683" name="Picture 2">
            <a:extLst>
              <a:ext uri="{FF2B5EF4-FFF2-40B4-BE49-F238E27FC236}">
                <a16:creationId xmlns:a16="http://schemas.microsoft.com/office/drawing/2014/main" id="{CC2B1026-3514-4B5E-AEBE-4D0A9E176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3" y="280988"/>
            <a:ext cx="27908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79" name="Picture 3">
            <a:extLst>
              <a:ext uri="{FF2B5EF4-FFF2-40B4-BE49-F238E27FC236}">
                <a16:creationId xmlns:a16="http://schemas.microsoft.com/office/drawing/2014/main" id="{2A29CF80-B08C-41EC-90DD-E21DCA29940C}"/>
              </a:ext>
            </a:extLst>
          </p:cNvPr>
          <p:cNvPicPr>
            <a:picLocks noChangeAspect="1" noChangeArrowheads="1"/>
          </p:cNvPicPr>
          <p:nvPr/>
        </p:nvPicPr>
        <p:blipFill>
          <a:blip r:embed="rId5">
            <a:grayscl/>
          </a:blip>
          <a:srcRect/>
          <a:stretch>
            <a:fillRect/>
          </a:stretch>
        </p:blipFill>
        <p:spPr bwMode="auto">
          <a:xfrm>
            <a:off x="1643063" y="785813"/>
            <a:ext cx="3014662" cy="4214812"/>
          </a:xfrm>
          <a:prstGeom prst="rect">
            <a:avLst/>
          </a:prstGeom>
          <a:noFill/>
          <a:ln w="9525" cap="flat">
            <a:noFill/>
            <a:round/>
            <a:headEnd/>
            <a:tailEnd/>
          </a:ln>
          <a:effectLst>
            <a:outerShdw dist="139498" dir="2700000" algn="ctr" rotWithShape="0">
              <a:srgbClr val="333333">
                <a:alpha val="65019"/>
              </a:srgbClr>
            </a:outerShdw>
          </a:effectLst>
        </p:spPr>
      </p:pic>
      <p:pic>
        <p:nvPicPr>
          <p:cNvPr id="71685" name="Picture 4">
            <a:extLst>
              <a:ext uri="{FF2B5EF4-FFF2-40B4-BE49-F238E27FC236}">
                <a16:creationId xmlns:a16="http://schemas.microsoft.com/office/drawing/2014/main" id="{4A8F1CCE-2823-4FFC-9681-6DF65EB66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1714500"/>
            <a:ext cx="24765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686" name="Rectangle 5">
            <a:extLst>
              <a:ext uri="{FF2B5EF4-FFF2-40B4-BE49-F238E27FC236}">
                <a16:creationId xmlns:a16="http://schemas.microsoft.com/office/drawing/2014/main" id="{B419D38B-FCCA-4ADA-9100-25D2A75931AB}"/>
              </a:ext>
            </a:extLst>
          </p:cNvPr>
          <p:cNvSpPr>
            <a:spLocks noChangeArrowheads="1"/>
          </p:cNvSpPr>
          <p:nvPr/>
        </p:nvSpPr>
        <p:spPr bwMode="auto">
          <a:xfrm>
            <a:off x="1266825" y="5929313"/>
            <a:ext cx="2986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200" b="1">
                <a:solidFill>
                  <a:srgbClr val="FF0000"/>
                </a:solidFill>
                <a:latin typeface="Agency FB" panose="020B0503020202020204" pitchFamily="34" charset="0"/>
              </a:rPr>
              <a:t>FESTIVALES</a:t>
            </a:r>
          </a:p>
        </p:txBody>
      </p:sp>
      <p:pic>
        <p:nvPicPr>
          <p:cNvPr id="71687" name="Picture 6">
            <a:extLst>
              <a:ext uri="{FF2B5EF4-FFF2-40B4-BE49-F238E27FC236}">
                <a16:creationId xmlns:a16="http://schemas.microsoft.com/office/drawing/2014/main" id="{89638261-C8D7-4C8D-A9ED-0DC68BE86F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6438" y="357188"/>
            <a:ext cx="3098800"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F007AAC0-2E57-44E3-9973-B7CF22BB6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0000">
            <a:off x="298450" y="4699000"/>
            <a:ext cx="21383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2707" name="Picture 2">
            <a:extLst>
              <a:ext uri="{FF2B5EF4-FFF2-40B4-BE49-F238E27FC236}">
                <a16:creationId xmlns:a16="http://schemas.microsoft.com/office/drawing/2014/main" id="{3CFEC2D7-328B-40AF-89FA-8094E7012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214313"/>
            <a:ext cx="27908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79" name="Picture 3">
            <a:extLst>
              <a:ext uri="{FF2B5EF4-FFF2-40B4-BE49-F238E27FC236}">
                <a16:creationId xmlns:a16="http://schemas.microsoft.com/office/drawing/2014/main" id="{43DE6093-A5CA-4289-876A-D5D4EC29D52F}"/>
              </a:ext>
            </a:extLst>
          </p:cNvPr>
          <p:cNvPicPr>
            <a:picLocks noChangeAspect="1" noChangeArrowheads="1"/>
          </p:cNvPicPr>
          <p:nvPr/>
        </p:nvPicPr>
        <p:blipFill>
          <a:blip r:embed="rId5">
            <a:grayscl/>
          </a:blip>
          <a:srcRect/>
          <a:stretch>
            <a:fillRect/>
          </a:stretch>
        </p:blipFill>
        <p:spPr bwMode="auto">
          <a:xfrm>
            <a:off x="1071563" y="642938"/>
            <a:ext cx="3014662" cy="4214812"/>
          </a:xfrm>
          <a:prstGeom prst="rect">
            <a:avLst/>
          </a:prstGeom>
          <a:noFill/>
          <a:ln w="9525" cap="flat">
            <a:noFill/>
            <a:round/>
            <a:headEnd/>
            <a:tailEnd/>
          </a:ln>
          <a:effectLst>
            <a:outerShdw dist="139498" dir="2700000" algn="ctr" rotWithShape="0">
              <a:srgbClr val="333333">
                <a:alpha val="65019"/>
              </a:srgbClr>
            </a:outerShdw>
          </a:effectLst>
        </p:spPr>
      </p:pic>
      <p:pic>
        <p:nvPicPr>
          <p:cNvPr id="72709" name="Picture 4">
            <a:extLst>
              <a:ext uri="{FF2B5EF4-FFF2-40B4-BE49-F238E27FC236}">
                <a16:creationId xmlns:a16="http://schemas.microsoft.com/office/drawing/2014/main" id="{4CFE97A9-185C-42D0-8360-876F6459F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813" y="1357313"/>
            <a:ext cx="2476500"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10" name="Rectangle 5">
            <a:extLst>
              <a:ext uri="{FF2B5EF4-FFF2-40B4-BE49-F238E27FC236}">
                <a16:creationId xmlns:a16="http://schemas.microsoft.com/office/drawing/2014/main" id="{2563BA2F-9A8C-44CA-B9C5-258F9C4B3D2A}"/>
              </a:ext>
            </a:extLst>
          </p:cNvPr>
          <p:cNvSpPr>
            <a:spLocks noChangeArrowheads="1"/>
          </p:cNvSpPr>
          <p:nvPr/>
        </p:nvSpPr>
        <p:spPr bwMode="auto">
          <a:xfrm>
            <a:off x="1266825" y="5929313"/>
            <a:ext cx="2986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200" b="1">
                <a:solidFill>
                  <a:srgbClr val="FF0000"/>
                </a:solidFill>
                <a:latin typeface="Agency FB" panose="020B0503020202020204" pitchFamily="34" charset="0"/>
              </a:rPr>
              <a:t>FESTIVALES</a:t>
            </a:r>
          </a:p>
        </p:txBody>
      </p:sp>
      <p:pic>
        <p:nvPicPr>
          <p:cNvPr id="72711" name="Picture 6">
            <a:extLst>
              <a:ext uri="{FF2B5EF4-FFF2-40B4-BE49-F238E27FC236}">
                <a16:creationId xmlns:a16="http://schemas.microsoft.com/office/drawing/2014/main" id="{E86BB0A3-649F-4344-81F4-EE0C32D240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6063" y="2714625"/>
            <a:ext cx="25717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2712" name="7 Imagen" descr="V Muerte Subita.jpg">
            <a:extLst>
              <a:ext uri="{FF2B5EF4-FFF2-40B4-BE49-F238E27FC236}">
                <a16:creationId xmlns:a16="http://schemas.microsoft.com/office/drawing/2014/main" id="{B1524C63-918B-4D17-BD71-C04CA29939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43563" y="357188"/>
            <a:ext cx="3284537"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a:extLst>
              <a:ext uri="{FF2B5EF4-FFF2-40B4-BE49-F238E27FC236}">
                <a16:creationId xmlns:a16="http://schemas.microsoft.com/office/drawing/2014/main" id="{CA6654D7-6D5C-43AF-83A4-584ACA16F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04863"/>
            <a:ext cx="1619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3731" name="Text Box 2">
            <a:extLst>
              <a:ext uri="{FF2B5EF4-FFF2-40B4-BE49-F238E27FC236}">
                <a16:creationId xmlns:a16="http://schemas.microsoft.com/office/drawing/2014/main" id="{E9DC5A69-C51E-498D-89D9-4F19E06777B7}"/>
              </a:ext>
            </a:extLst>
          </p:cNvPr>
          <p:cNvSpPr txBox="1">
            <a:spLocks noChangeArrowheads="1"/>
          </p:cNvSpPr>
          <p:nvPr/>
        </p:nvSpPr>
        <p:spPr bwMode="auto">
          <a:xfrm>
            <a:off x="431800" y="300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000000"/>
                </a:solidFill>
              </a:rPr>
              <a:t>             </a:t>
            </a:r>
          </a:p>
        </p:txBody>
      </p:sp>
      <p:sp>
        <p:nvSpPr>
          <p:cNvPr id="73732" name="Rectangle 3">
            <a:extLst>
              <a:ext uri="{FF2B5EF4-FFF2-40B4-BE49-F238E27FC236}">
                <a16:creationId xmlns:a16="http://schemas.microsoft.com/office/drawing/2014/main" id="{986FAACA-335D-4CB4-B5AD-1654C41B802B}"/>
              </a:ext>
            </a:extLst>
          </p:cNvPr>
          <p:cNvSpPr>
            <a:spLocks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pic>
        <p:nvPicPr>
          <p:cNvPr id="73733" name="Picture 4">
            <a:extLst>
              <a:ext uri="{FF2B5EF4-FFF2-40B4-BE49-F238E27FC236}">
                <a16:creationId xmlns:a16="http://schemas.microsoft.com/office/drawing/2014/main" id="{18A8ED21-73B2-4525-8125-1235E87C6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913" y="280988"/>
            <a:ext cx="375443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3734" name="Picture 5">
            <a:extLst>
              <a:ext uri="{FF2B5EF4-FFF2-40B4-BE49-F238E27FC236}">
                <a16:creationId xmlns:a16="http://schemas.microsoft.com/office/drawing/2014/main" id="{C88842BF-A59C-4A95-8E3D-EB900F41A1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2071688"/>
            <a:ext cx="501967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6" name="Picture 6">
            <a:extLst>
              <a:ext uri="{FF2B5EF4-FFF2-40B4-BE49-F238E27FC236}">
                <a16:creationId xmlns:a16="http://schemas.microsoft.com/office/drawing/2014/main" id="{78821539-6334-4629-8A7E-88A237BBA3A5}"/>
              </a:ext>
            </a:extLst>
          </p:cNvPr>
          <p:cNvPicPr>
            <a:picLocks noChangeAspect="1" noChangeArrowheads="1"/>
          </p:cNvPicPr>
          <p:nvPr/>
        </p:nvPicPr>
        <p:blipFill>
          <a:blip r:embed="rId6"/>
          <a:srcRect/>
          <a:stretch>
            <a:fillRect/>
          </a:stretch>
        </p:blipFill>
        <p:spPr bwMode="auto">
          <a:xfrm>
            <a:off x="571500" y="1928813"/>
            <a:ext cx="2711450" cy="4000500"/>
          </a:xfrm>
          <a:prstGeom prst="rect">
            <a:avLst/>
          </a:prstGeom>
          <a:noFill/>
          <a:ln w="9525" cap="flat">
            <a:noFill/>
            <a:round/>
            <a:headEnd/>
            <a:tailEnd/>
          </a:ln>
          <a:effectLst>
            <a:outerShdw dist="139498" dir="2700000" algn="ctr" rotWithShape="0">
              <a:srgbClr val="333333">
                <a:alpha val="65019"/>
              </a:srgbClr>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extLst>
              <a:ext uri="{FF2B5EF4-FFF2-40B4-BE49-F238E27FC236}">
                <a16:creationId xmlns:a16="http://schemas.microsoft.com/office/drawing/2014/main" id="{297C7C87-9525-4DCC-BFF1-794FFAE24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3929063"/>
            <a:ext cx="27146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55" name="Text Box 2">
            <a:extLst>
              <a:ext uri="{FF2B5EF4-FFF2-40B4-BE49-F238E27FC236}">
                <a16:creationId xmlns:a16="http://schemas.microsoft.com/office/drawing/2014/main" id="{BF0509BE-CEC1-4E14-A1FE-9FB076A4C55F}"/>
              </a:ext>
            </a:extLst>
          </p:cNvPr>
          <p:cNvSpPr txBox="1">
            <a:spLocks noChangeArrowheads="1"/>
          </p:cNvSpPr>
          <p:nvPr/>
        </p:nvSpPr>
        <p:spPr bwMode="auto">
          <a:xfrm>
            <a:off x="714375" y="4286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Agency FB" panose="020B0503020202020204" pitchFamily="34" charset="0"/>
              </a:rPr>
              <a:t>COLABORACION</a:t>
            </a:r>
          </a:p>
        </p:txBody>
      </p:sp>
      <p:pic>
        <p:nvPicPr>
          <p:cNvPr id="74756" name="Picture 3">
            <a:extLst>
              <a:ext uri="{FF2B5EF4-FFF2-40B4-BE49-F238E27FC236}">
                <a16:creationId xmlns:a16="http://schemas.microsoft.com/office/drawing/2014/main" id="{8F1981DD-6DE0-46D5-9E6B-ECCE4B019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357313"/>
            <a:ext cx="158273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7" name="Picture 4">
            <a:extLst>
              <a:ext uri="{FF2B5EF4-FFF2-40B4-BE49-F238E27FC236}">
                <a16:creationId xmlns:a16="http://schemas.microsoft.com/office/drawing/2014/main" id="{08435A94-0862-4B08-B098-58F574EC8C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357313"/>
            <a:ext cx="227012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8" name="Picture 5">
            <a:extLst>
              <a:ext uri="{FF2B5EF4-FFF2-40B4-BE49-F238E27FC236}">
                <a16:creationId xmlns:a16="http://schemas.microsoft.com/office/drawing/2014/main" id="{7F48E673-368C-4A15-8659-38E315AD2F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2357438"/>
            <a:ext cx="21939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9" name="Picture 6">
            <a:extLst>
              <a:ext uri="{FF2B5EF4-FFF2-40B4-BE49-F238E27FC236}">
                <a16:creationId xmlns:a16="http://schemas.microsoft.com/office/drawing/2014/main" id="{0FEC7A7F-84F8-4BAB-B823-FF722E76A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2825" y="3486150"/>
            <a:ext cx="12779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60" name="Picture 7">
            <a:extLst>
              <a:ext uri="{FF2B5EF4-FFF2-40B4-BE49-F238E27FC236}">
                <a16:creationId xmlns:a16="http://schemas.microsoft.com/office/drawing/2014/main" id="{075E670F-F185-42ED-BFBC-424C6CFC72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0438" y="1428750"/>
            <a:ext cx="19732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61" name="Picture 8">
            <a:extLst>
              <a:ext uri="{FF2B5EF4-FFF2-40B4-BE49-F238E27FC236}">
                <a16:creationId xmlns:a16="http://schemas.microsoft.com/office/drawing/2014/main" id="{8DF48F7A-9081-4292-ACE7-123E26D542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038" y="2974975"/>
            <a:ext cx="290195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62" name="Picture 9">
            <a:extLst>
              <a:ext uri="{FF2B5EF4-FFF2-40B4-BE49-F238E27FC236}">
                <a16:creationId xmlns:a16="http://schemas.microsoft.com/office/drawing/2014/main" id="{156D0B92-C02E-4A89-B174-D3C11F3BB9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8063" y="1357313"/>
            <a:ext cx="15001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a:extLst>
              <a:ext uri="{FF2B5EF4-FFF2-40B4-BE49-F238E27FC236}">
                <a16:creationId xmlns:a16="http://schemas.microsoft.com/office/drawing/2014/main" id="{8E011C24-F6C4-4425-B829-C4267146E9CB}"/>
              </a:ext>
            </a:extLst>
          </p:cNvPr>
          <p:cNvPicPr>
            <a:picLocks noChangeAspect="1" noChangeArrowheads="1"/>
          </p:cNvPicPr>
          <p:nvPr/>
        </p:nvPicPr>
        <p:blipFill>
          <a:blip r:embed="rId3"/>
          <a:srcRect/>
          <a:stretch>
            <a:fillRect/>
          </a:stretch>
        </p:blipFill>
        <p:spPr bwMode="auto">
          <a:xfrm>
            <a:off x="6546850" y="1357313"/>
            <a:ext cx="2454275" cy="3500437"/>
          </a:xfrm>
          <a:prstGeom prst="rect">
            <a:avLst/>
          </a:prstGeom>
          <a:noFill/>
          <a:ln w="9525" cap="flat">
            <a:noFill/>
            <a:round/>
            <a:headEnd/>
            <a:tailEnd/>
          </a:ln>
          <a:effectLst>
            <a:outerShdw dist="139498" dir="2700000" algn="ctr" rotWithShape="0">
              <a:srgbClr val="333333">
                <a:alpha val="65019"/>
              </a:srgbClr>
            </a:outerShdw>
          </a:effectLst>
        </p:spPr>
      </p:pic>
      <p:pic>
        <p:nvPicPr>
          <p:cNvPr id="78850" name="Picture 2">
            <a:extLst>
              <a:ext uri="{FF2B5EF4-FFF2-40B4-BE49-F238E27FC236}">
                <a16:creationId xmlns:a16="http://schemas.microsoft.com/office/drawing/2014/main" id="{589AF4F3-49A5-4C40-BB82-323EA0288739}"/>
              </a:ext>
            </a:extLst>
          </p:cNvPr>
          <p:cNvPicPr>
            <a:picLocks noChangeAspect="1" noChangeArrowheads="1"/>
          </p:cNvPicPr>
          <p:nvPr/>
        </p:nvPicPr>
        <p:blipFill>
          <a:blip r:embed="rId4"/>
          <a:srcRect/>
          <a:stretch>
            <a:fillRect/>
          </a:stretch>
        </p:blipFill>
        <p:spPr bwMode="auto">
          <a:xfrm>
            <a:off x="4857750" y="3357563"/>
            <a:ext cx="2447925" cy="939800"/>
          </a:xfrm>
          <a:prstGeom prst="rect">
            <a:avLst/>
          </a:prstGeom>
          <a:noFill/>
          <a:ln w="9525" cap="flat">
            <a:noFill/>
            <a:round/>
            <a:headEnd/>
            <a:tailEnd/>
          </a:ln>
          <a:effectLst>
            <a:outerShdw dist="139498" dir="2700000" algn="ctr" rotWithShape="0">
              <a:srgbClr val="333333">
                <a:alpha val="65019"/>
              </a:srgbClr>
            </a:outerShdw>
          </a:effectLst>
        </p:spPr>
      </p:pic>
      <p:pic>
        <p:nvPicPr>
          <p:cNvPr id="78851" name="Picture 3">
            <a:extLst>
              <a:ext uri="{FF2B5EF4-FFF2-40B4-BE49-F238E27FC236}">
                <a16:creationId xmlns:a16="http://schemas.microsoft.com/office/drawing/2014/main" id="{CE20EA68-E946-4A53-A5A1-8B627E231FD5}"/>
              </a:ext>
            </a:extLst>
          </p:cNvPr>
          <p:cNvPicPr>
            <a:picLocks noChangeAspect="1" noChangeArrowheads="1"/>
          </p:cNvPicPr>
          <p:nvPr/>
        </p:nvPicPr>
        <p:blipFill>
          <a:blip r:embed="rId5"/>
          <a:srcRect/>
          <a:stretch>
            <a:fillRect/>
          </a:stretch>
        </p:blipFill>
        <p:spPr bwMode="auto">
          <a:xfrm>
            <a:off x="2000250" y="1714500"/>
            <a:ext cx="1895475" cy="915988"/>
          </a:xfrm>
          <a:prstGeom prst="rect">
            <a:avLst/>
          </a:prstGeom>
          <a:noFill/>
          <a:ln w="9525" cap="flat">
            <a:noFill/>
            <a:round/>
            <a:headEnd/>
            <a:tailEnd/>
          </a:ln>
          <a:effectLst>
            <a:outerShdw dist="139498" dir="2700000" algn="ctr" rotWithShape="0">
              <a:srgbClr val="333333">
                <a:alpha val="65019"/>
              </a:srgbClr>
            </a:outerShdw>
          </a:effectLst>
        </p:spPr>
      </p:pic>
      <p:pic>
        <p:nvPicPr>
          <p:cNvPr id="75781" name="Picture 4">
            <a:extLst>
              <a:ext uri="{FF2B5EF4-FFF2-40B4-BE49-F238E27FC236}">
                <a16:creationId xmlns:a16="http://schemas.microsoft.com/office/drawing/2014/main" id="{79B3EFEA-2596-4C74-BE6C-47F40F2D7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1714500"/>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5">
            <a:extLst>
              <a:ext uri="{FF2B5EF4-FFF2-40B4-BE49-F238E27FC236}">
                <a16:creationId xmlns:a16="http://schemas.microsoft.com/office/drawing/2014/main" id="{AD52A5E2-8085-4152-8120-C08B2C8D76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050" y="3133725"/>
            <a:ext cx="20669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3" name="Text Box 6">
            <a:extLst>
              <a:ext uri="{FF2B5EF4-FFF2-40B4-BE49-F238E27FC236}">
                <a16:creationId xmlns:a16="http://schemas.microsoft.com/office/drawing/2014/main" id="{1D7D6ED8-16F7-4C34-8CBD-D9C4BF31B805}"/>
              </a:ext>
            </a:extLst>
          </p:cNvPr>
          <p:cNvSpPr txBox="1">
            <a:spLocks noChangeArrowheads="1"/>
          </p:cNvSpPr>
          <p:nvPr/>
        </p:nvSpPr>
        <p:spPr bwMode="auto">
          <a:xfrm>
            <a:off x="714375" y="1143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altLang="es-ES"/>
          </a:p>
        </p:txBody>
      </p:sp>
      <p:sp>
        <p:nvSpPr>
          <p:cNvPr id="75784" name="Text Box 7">
            <a:extLst>
              <a:ext uri="{FF2B5EF4-FFF2-40B4-BE49-F238E27FC236}">
                <a16:creationId xmlns:a16="http://schemas.microsoft.com/office/drawing/2014/main" id="{7F232FAF-F688-415F-A333-1E8CBE0E1631}"/>
              </a:ext>
            </a:extLst>
          </p:cNvPr>
          <p:cNvSpPr txBox="1">
            <a:spLocks noChangeArrowheads="1"/>
          </p:cNvSpPr>
          <p:nvPr/>
        </p:nvSpPr>
        <p:spPr bwMode="auto">
          <a:xfrm>
            <a:off x="571500" y="2857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br>
              <a:rPr lang="es-ES" altLang="es-ES" sz="4400">
                <a:solidFill>
                  <a:srgbClr val="000000"/>
                </a:solidFill>
                <a:latin typeface="Aharoni" panose="02010803020104030203" pitchFamily="2" charset="-79"/>
              </a:rPr>
            </a:br>
            <a:r>
              <a:rPr lang="es-ES" altLang="es-ES" sz="4400">
                <a:solidFill>
                  <a:srgbClr val="000000"/>
                </a:solidFill>
                <a:latin typeface="Aharoni" panose="02010803020104030203" pitchFamily="2" charset="-79"/>
              </a:rPr>
              <a:t>     </a:t>
            </a:r>
            <a:r>
              <a:rPr lang="es-ES" altLang="es-ES" sz="3600">
                <a:solidFill>
                  <a:srgbClr val="FF0000"/>
                </a:solidFill>
                <a:latin typeface="Agency FB" panose="020B0503020202020204" pitchFamily="34" charset="0"/>
              </a:rPr>
              <a:t>COLABORACION</a:t>
            </a:r>
            <a:br>
              <a:rPr lang="es-ES" altLang="es-ES" sz="3600">
                <a:solidFill>
                  <a:srgbClr val="FF0000"/>
                </a:solidFill>
                <a:latin typeface="Agency FB" panose="020B0503020202020204" pitchFamily="34" charset="0"/>
              </a:rPr>
            </a:br>
            <a:endParaRPr lang="es-ES" altLang="es-ES" sz="3600">
              <a:solidFill>
                <a:srgbClr val="FF0000"/>
              </a:solidFill>
              <a:latin typeface="Agency FB" panose="020B0503020202020204" pitchFamily="34" charset="0"/>
            </a:endParaRPr>
          </a:p>
        </p:txBody>
      </p:sp>
      <p:pic>
        <p:nvPicPr>
          <p:cNvPr id="75785" name="Picture 8">
            <a:extLst>
              <a:ext uri="{FF2B5EF4-FFF2-40B4-BE49-F238E27FC236}">
                <a16:creationId xmlns:a16="http://schemas.microsoft.com/office/drawing/2014/main" id="{EC3E8CAF-223B-42F8-AF4A-AC0BA5C511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88" y="4346575"/>
            <a:ext cx="21574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6" name="Picture 9">
            <a:extLst>
              <a:ext uri="{FF2B5EF4-FFF2-40B4-BE49-F238E27FC236}">
                <a16:creationId xmlns:a16="http://schemas.microsoft.com/office/drawing/2014/main" id="{C575590E-1C99-4E78-AD3A-0AC68DBC07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750" y="492918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7" name="Picture 10">
            <a:extLst>
              <a:ext uri="{FF2B5EF4-FFF2-40B4-BE49-F238E27FC236}">
                <a16:creationId xmlns:a16="http://schemas.microsoft.com/office/drawing/2014/main" id="{9988D933-96B3-4BB0-AC4B-4099E36E9C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3125" y="3786188"/>
            <a:ext cx="15494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a:extLst>
              <a:ext uri="{FF2B5EF4-FFF2-40B4-BE49-F238E27FC236}">
                <a16:creationId xmlns:a16="http://schemas.microsoft.com/office/drawing/2014/main" id="{3996A918-24C7-4DEC-ADAB-4CD43EB34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928688"/>
            <a:ext cx="46672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3" name="Picture 2">
            <a:extLst>
              <a:ext uri="{FF2B5EF4-FFF2-40B4-BE49-F238E27FC236}">
                <a16:creationId xmlns:a16="http://schemas.microsoft.com/office/drawing/2014/main" id="{28616987-303A-4C7F-9C2C-6DF9A4ACC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857500"/>
            <a:ext cx="3357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4" name="Picture 3">
            <a:extLst>
              <a:ext uri="{FF2B5EF4-FFF2-40B4-BE49-F238E27FC236}">
                <a16:creationId xmlns:a16="http://schemas.microsoft.com/office/drawing/2014/main" id="{73491046-B5AE-45AE-A577-9316AF240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563" y="4857750"/>
            <a:ext cx="19669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5" name="Picture 4">
            <a:extLst>
              <a:ext uri="{FF2B5EF4-FFF2-40B4-BE49-F238E27FC236}">
                <a16:creationId xmlns:a16="http://schemas.microsoft.com/office/drawing/2014/main" id="{AC6F8067-1A72-405D-A222-CAA8F83A5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125" y="857250"/>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6" name="Rectangle 5">
            <a:extLst>
              <a:ext uri="{FF2B5EF4-FFF2-40B4-BE49-F238E27FC236}">
                <a16:creationId xmlns:a16="http://schemas.microsoft.com/office/drawing/2014/main" id="{0318AD05-21F3-4928-B3A3-EC9D3103FFE8}"/>
              </a:ext>
            </a:extLst>
          </p:cNvPr>
          <p:cNvSpPr>
            <a:spLocks noChangeArrowheads="1"/>
          </p:cNvSpPr>
          <p:nvPr/>
        </p:nvSpPr>
        <p:spPr bwMode="auto">
          <a:xfrm>
            <a:off x="571500" y="214313"/>
            <a:ext cx="3714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3200">
                <a:solidFill>
                  <a:srgbClr val="FF0000"/>
                </a:solidFill>
                <a:latin typeface="Agency FB" panose="020B0503020202020204" pitchFamily="34" charset="0"/>
              </a:rPr>
              <a:t>COLABORACION</a:t>
            </a:r>
            <a:br>
              <a:rPr lang="es-ES" altLang="es-ES" sz="3200">
                <a:solidFill>
                  <a:srgbClr val="FF0000"/>
                </a:solidFill>
                <a:latin typeface="Agency FB" panose="020B0503020202020204" pitchFamily="34" charset="0"/>
              </a:rPr>
            </a:br>
            <a:endParaRPr lang="es-ES" altLang="es-ES" sz="3200">
              <a:solidFill>
                <a:srgbClr val="FF0000"/>
              </a:solidFill>
              <a:latin typeface="Agency FB" panose="020B0503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a:extLst>
              <a:ext uri="{FF2B5EF4-FFF2-40B4-BE49-F238E27FC236}">
                <a16:creationId xmlns:a16="http://schemas.microsoft.com/office/drawing/2014/main" id="{AC8EDABC-811F-43A8-B105-3D459056E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85750"/>
            <a:ext cx="8429625"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7827" name="Picture 2">
            <a:extLst>
              <a:ext uri="{FF2B5EF4-FFF2-40B4-BE49-F238E27FC236}">
                <a16:creationId xmlns:a16="http://schemas.microsoft.com/office/drawing/2014/main" id="{E7C04F05-52B2-4170-A4E1-EA41611C2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3929063"/>
            <a:ext cx="187801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896618A3-87CC-4809-96E7-21BFD480FBC1}"/>
              </a:ext>
            </a:extLst>
          </p:cNvPr>
          <p:cNvSpPr txBox="1">
            <a:spLocks noChangeArrowheads="1"/>
          </p:cNvSpPr>
          <p:nvPr/>
        </p:nvSpPr>
        <p:spPr bwMode="auto">
          <a:xfrm>
            <a:off x="684213"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Soporte Vital Básico</a:t>
            </a:r>
          </a:p>
        </p:txBody>
      </p:sp>
      <p:sp>
        <p:nvSpPr>
          <p:cNvPr id="10243" name="Text Box 2">
            <a:extLst>
              <a:ext uri="{FF2B5EF4-FFF2-40B4-BE49-F238E27FC236}">
                <a16:creationId xmlns:a16="http://schemas.microsoft.com/office/drawing/2014/main" id="{C6DBCAD2-D9B3-4B1E-A23C-1D0C22589C2D}"/>
              </a:ext>
            </a:extLst>
          </p:cNvPr>
          <p:cNvSpPr txBox="1">
            <a:spLocks noChangeArrowheads="1"/>
          </p:cNvSpPr>
          <p:nvPr/>
        </p:nvSpPr>
        <p:spPr bwMode="auto">
          <a:xfrm>
            <a:off x="4857750" y="1571625"/>
            <a:ext cx="39243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ts val="700"/>
              </a:spcBef>
              <a:buClrTx/>
              <a:buFontTx/>
              <a:buNone/>
            </a:pPr>
            <a:r>
              <a:rPr lang="es-ES" altLang="es-ES" sz="2800" b="1">
                <a:solidFill>
                  <a:srgbClr val="000000"/>
                </a:solidFill>
                <a:latin typeface="Agency FB" panose="020B0503020202020204" pitchFamily="34" charset="0"/>
              </a:rPr>
              <a:t>Incluye los tres primeros eslabones</a:t>
            </a:r>
          </a:p>
          <a:p>
            <a:pPr eaLnBrk="1" hangingPunct="1">
              <a:lnSpc>
                <a:spcPct val="90000"/>
              </a:lnSpc>
              <a:spcBef>
                <a:spcPts val="700"/>
              </a:spcBef>
              <a:buClrTx/>
              <a:buFontTx/>
              <a:buNone/>
            </a:pPr>
            <a:endParaRPr lang="es-ES" altLang="es-ES" sz="2800" b="1">
              <a:solidFill>
                <a:srgbClr val="000000"/>
              </a:solidFill>
              <a:latin typeface="Agency FB" panose="020B0503020202020204" pitchFamily="34" charset="0"/>
            </a:endParaRPr>
          </a:p>
          <a:p>
            <a:pPr eaLnBrk="1" hangingPunct="1">
              <a:lnSpc>
                <a:spcPct val="90000"/>
              </a:lnSpc>
              <a:spcBef>
                <a:spcPts val="700"/>
              </a:spcBef>
              <a:buClrTx/>
              <a:buFontTx/>
              <a:buNone/>
            </a:pPr>
            <a:r>
              <a:rPr lang="es-ES" altLang="es-ES" sz="2800" b="1">
                <a:solidFill>
                  <a:srgbClr val="00CC00"/>
                </a:solidFill>
                <a:latin typeface="Agency FB" panose="020B0503020202020204" pitchFamily="34" charset="0"/>
              </a:rPr>
              <a:t>¡Debe iniciarse cuanto antes!</a:t>
            </a:r>
          </a:p>
        </p:txBody>
      </p:sp>
      <p:pic>
        <p:nvPicPr>
          <p:cNvPr id="10244" name="Picture 3">
            <a:extLst>
              <a:ext uri="{FF2B5EF4-FFF2-40B4-BE49-F238E27FC236}">
                <a16:creationId xmlns:a16="http://schemas.microsoft.com/office/drawing/2014/main" id="{FB7DFB37-2390-4096-9E69-9BE0F03F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00213"/>
            <a:ext cx="46085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5" name="Oval 4">
            <a:extLst>
              <a:ext uri="{FF2B5EF4-FFF2-40B4-BE49-F238E27FC236}">
                <a16:creationId xmlns:a16="http://schemas.microsoft.com/office/drawing/2014/main" id="{801277C6-C2AB-4F12-BB2A-A7AC68181BF3}"/>
              </a:ext>
            </a:extLst>
          </p:cNvPr>
          <p:cNvSpPr>
            <a:spLocks noChangeArrowheads="1"/>
          </p:cNvSpPr>
          <p:nvPr/>
        </p:nvSpPr>
        <p:spPr bwMode="auto">
          <a:xfrm>
            <a:off x="3357563" y="3000375"/>
            <a:ext cx="1428750" cy="2071688"/>
          </a:xfrm>
          <a:prstGeom prst="ellipse">
            <a:avLst/>
          </a:prstGeom>
          <a:solidFill>
            <a:srgbClr val="FFFFFF"/>
          </a:solidFill>
          <a:ln w="25560" cap="sq">
            <a:solidFill>
              <a:srgbClr val="FFFFFF"/>
            </a:solidFill>
            <a:miter lim="800000"/>
            <a:headEnd/>
            <a:tailEnd/>
          </a:ln>
        </p:spPr>
        <p:txBody>
          <a:bodyPr wrap="none" anchor="ctr"/>
          <a:lstStyle/>
          <a:p>
            <a:endParaRPr lang="es-ES" altLang="es-ES"/>
          </a:p>
        </p:txBody>
      </p:sp>
      <p:pic>
        <p:nvPicPr>
          <p:cNvPr id="10246" name="Picture 5">
            <a:extLst>
              <a:ext uri="{FF2B5EF4-FFF2-40B4-BE49-F238E27FC236}">
                <a16:creationId xmlns:a16="http://schemas.microsoft.com/office/drawing/2014/main" id="{5A7D3206-3F6B-43AD-A924-EF825891E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214813"/>
            <a:ext cx="1493837"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E3DB8B87-1A1C-4118-88E7-B33FA377AB5C}"/>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3600">
                <a:solidFill>
                  <a:srgbClr val="FF0000"/>
                </a:solidFill>
                <a:latin typeface="Agency FB" panose="020B0503020202020204" pitchFamily="34" charset="0"/>
              </a:rPr>
              <a:t>INSTRUCTORES</a:t>
            </a:r>
          </a:p>
        </p:txBody>
      </p:sp>
      <p:pic>
        <p:nvPicPr>
          <p:cNvPr id="78851" name="Picture 2">
            <a:extLst>
              <a:ext uri="{FF2B5EF4-FFF2-40B4-BE49-F238E27FC236}">
                <a16:creationId xmlns:a16="http://schemas.microsoft.com/office/drawing/2014/main" id="{FCCF739C-FA6B-40F9-8F00-0AFADCD7A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71500"/>
            <a:ext cx="1619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8852" name="Picture 3">
            <a:extLst>
              <a:ext uri="{FF2B5EF4-FFF2-40B4-BE49-F238E27FC236}">
                <a16:creationId xmlns:a16="http://schemas.microsoft.com/office/drawing/2014/main" id="{893CF885-8518-437D-A5E9-B44C33FAD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1643063"/>
            <a:ext cx="465931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8853" name="Picture 4">
            <a:extLst>
              <a:ext uri="{FF2B5EF4-FFF2-40B4-BE49-F238E27FC236}">
                <a16:creationId xmlns:a16="http://schemas.microsoft.com/office/drawing/2014/main" id="{F7EDA122-7440-450D-BA0F-346A563CA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4929188"/>
            <a:ext cx="22860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a:extLst>
              <a:ext uri="{FF2B5EF4-FFF2-40B4-BE49-F238E27FC236}">
                <a16:creationId xmlns:a16="http://schemas.microsoft.com/office/drawing/2014/main" id="{FD7E445F-8321-4D75-932D-15B66DFEC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500063"/>
            <a:ext cx="50784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9875" name="Picture 2">
            <a:extLst>
              <a:ext uri="{FF2B5EF4-FFF2-40B4-BE49-F238E27FC236}">
                <a16:creationId xmlns:a16="http://schemas.microsoft.com/office/drawing/2014/main" id="{6450B9F1-1EA3-4DAA-AF04-37A0239C0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428625"/>
            <a:ext cx="26447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41C4C375-9925-4525-8EE1-FAD715631CBC}"/>
              </a:ext>
            </a:extLst>
          </p:cNvPr>
          <p:cNvSpPr txBox="1">
            <a:spLocks noChangeArrowheads="1"/>
          </p:cNvSpPr>
          <p:nvPr/>
        </p:nvSpPr>
        <p:spPr bwMode="auto">
          <a:xfrm>
            <a:off x="88900" y="214313"/>
            <a:ext cx="891698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endParaRPr lang="es-ES" altLang="es-ES">
              <a:solidFill>
                <a:srgbClr val="000000"/>
              </a:solidFill>
            </a:endParaRPr>
          </a:p>
          <a:p>
            <a:pPr algn="ctr" eaLnBrk="1" hangingPunct="1">
              <a:buClrTx/>
              <a:buFontTx/>
              <a:buNone/>
            </a:pPr>
            <a:r>
              <a:rPr lang="es-ES" altLang="es-ES" sz="3600" b="1">
                <a:solidFill>
                  <a:srgbClr val="FF0000"/>
                </a:solidFill>
                <a:latin typeface="Agency FB" panose="020B0503020202020204" pitchFamily="34" charset="0"/>
              </a:rPr>
              <a:t>JUNTOS</a:t>
            </a:r>
            <a:r>
              <a:rPr lang="es-ES" altLang="es-ES" sz="3600" b="1">
                <a:solidFill>
                  <a:srgbClr val="FF720B"/>
                </a:solidFill>
                <a:latin typeface="Agency FB" panose="020B0503020202020204" pitchFamily="34" charset="0"/>
              </a:rPr>
              <a:t> </a:t>
            </a:r>
            <a:r>
              <a:rPr lang="es-ES" altLang="es-ES" sz="3600" b="1" u="sng">
                <a:solidFill>
                  <a:srgbClr val="00CC00"/>
                </a:solidFill>
                <a:latin typeface="Agency FB" panose="020B0503020202020204" pitchFamily="34" charset="0"/>
              </a:rPr>
              <a:t>PODEMOS SALVAR VIDAS</a:t>
            </a:r>
          </a:p>
        </p:txBody>
      </p:sp>
      <p:pic>
        <p:nvPicPr>
          <p:cNvPr id="80899" name="Picture 2">
            <a:extLst>
              <a:ext uri="{FF2B5EF4-FFF2-40B4-BE49-F238E27FC236}">
                <a16:creationId xmlns:a16="http://schemas.microsoft.com/office/drawing/2014/main" id="{F0367D07-2263-48A6-B852-42E47F7C5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24971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0" name="Picture 3">
            <a:extLst>
              <a:ext uri="{FF2B5EF4-FFF2-40B4-BE49-F238E27FC236}">
                <a16:creationId xmlns:a16="http://schemas.microsoft.com/office/drawing/2014/main" id="{C1255F59-46CC-4FE2-AA98-226D6EBF0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982" b="10982"/>
          <a:stretch>
            <a:fillRect/>
          </a:stretch>
        </p:blipFill>
        <p:spPr bwMode="auto">
          <a:xfrm>
            <a:off x="2667000" y="2057400"/>
            <a:ext cx="3032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1" name="Picture 4">
            <a:extLst>
              <a:ext uri="{FF2B5EF4-FFF2-40B4-BE49-F238E27FC236}">
                <a16:creationId xmlns:a16="http://schemas.microsoft.com/office/drawing/2014/main" id="{DB33B26F-0761-4953-A6E0-B2339E4EC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19425"/>
            <a:ext cx="31242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2" name="Picture 5">
            <a:extLst>
              <a:ext uri="{FF2B5EF4-FFF2-40B4-BE49-F238E27FC236}">
                <a16:creationId xmlns:a16="http://schemas.microsoft.com/office/drawing/2014/main" id="{E3BF6929-7FF6-4C30-A912-0E6FDB915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884738"/>
            <a:ext cx="3505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3" name="Picture 6">
            <a:extLst>
              <a:ext uri="{FF2B5EF4-FFF2-40B4-BE49-F238E27FC236}">
                <a16:creationId xmlns:a16="http://schemas.microsoft.com/office/drawing/2014/main" id="{358A5414-1D21-437B-A804-0444D9E00E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727575"/>
            <a:ext cx="33528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4" name="Picture 7">
            <a:extLst>
              <a:ext uri="{FF2B5EF4-FFF2-40B4-BE49-F238E27FC236}">
                <a16:creationId xmlns:a16="http://schemas.microsoft.com/office/drawing/2014/main" id="{678B8EEB-1366-44E8-A090-04E15DD619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9436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5" name="Picture 8">
            <a:extLst>
              <a:ext uri="{FF2B5EF4-FFF2-40B4-BE49-F238E27FC236}">
                <a16:creationId xmlns:a16="http://schemas.microsoft.com/office/drawing/2014/main" id="{522B8A51-A74C-4EA9-8AA1-B2F0DEA71B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1371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6" name="Picture 9">
            <a:extLst>
              <a:ext uri="{FF2B5EF4-FFF2-40B4-BE49-F238E27FC236}">
                <a16:creationId xmlns:a16="http://schemas.microsoft.com/office/drawing/2014/main" id="{28DE0FB7-B6E8-4C51-9DD0-DFE9F3078D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1371600"/>
            <a:ext cx="15636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7" name="Picture 10">
            <a:extLst>
              <a:ext uri="{FF2B5EF4-FFF2-40B4-BE49-F238E27FC236}">
                <a16:creationId xmlns:a16="http://schemas.microsoft.com/office/drawing/2014/main" id="{6E2C0CEC-7F6F-4ED5-9EC3-7B0CFF4A61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5050" y="3865563"/>
            <a:ext cx="148590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8" name="Picture 11">
            <a:extLst>
              <a:ext uri="{FF2B5EF4-FFF2-40B4-BE49-F238E27FC236}">
                <a16:creationId xmlns:a16="http://schemas.microsoft.com/office/drawing/2014/main" id="{EE4A5DD0-FF4C-46A1-A0EB-B8B3AB2230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1371600"/>
            <a:ext cx="18780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09" name="Picture 12">
            <a:extLst>
              <a:ext uri="{FF2B5EF4-FFF2-40B4-BE49-F238E27FC236}">
                <a16:creationId xmlns:a16="http://schemas.microsoft.com/office/drawing/2014/main" id="{ECFE99B8-39F6-4CEA-8444-04F50836F6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67600" y="1371600"/>
            <a:ext cx="1676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10" name="Picture 13">
            <a:extLst>
              <a:ext uri="{FF2B5EF4-FFF2-40B4-BE49-F238E27FC236}">
                <a16:creationId xmlns:a16="http://schemas.microsoft.com/office/drawing/2014/main" id="{57CE6005-6740-4037-BCBE-3FDA1C66A2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371600"/>
            <a:ext cx="25908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11" name="Picture 14">
            <a:extLst>
              <a:ext uri="{FF2B5EF4-FFF2-40B4-BE49-F238E27FC236}">
                <a16:creationId xmlns:a16="http://schemas.microsoft.com/office/drawing/2014/main" id="{E1EDE09D-84AA-41D9-9A77-CFD5226D0B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5889625"/>
            <a:ext cx="17526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12" name="Picture 15">
            <a:extLst>
              <a:ext uri="{FF2B5EF4-FFF2-40B4-BE49-F238E27FC236}">
                <a16:creationId xmlns:a16="http://schemas.microsoft.com/office/drawing/2014/main" id="{6F11CF48-AC2B-4970-A634-0BC730EED1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0" y="3581400"/>
            <a:ext cx="152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a:extLst>
              <a:ext uri="{FF2B5EF4-FFF2-40B4-BE49-F238E27FC236}">
                <a16:creationId xmlns:a16="http://schemas.microsoft.com/office/drawing/2014/main" id="{42910993-D21F-4652-9437-4597CC649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357313"/>
            <a:ext cx="40005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3" name="Text Box 2">
            <a:extLst>
              <a:ext uri="{FF2B5EF4-FFF2-40B4-BE49-F238E27FC236}">
                <a16:creationId xmlns:a16="http://schemas.microsoft.com/office/drawing/2014/main" id="{B4E42773-3EB5-463B-BE2E-4C986AD79BCB}"/>
              </a:ext>
            </a:extLst>
          </p:cNvPr>
          <p:cNvSpPr txBox="1">
            <a:spLocks noChangeArrowheads="1"/>
          </p:cNvSpPr>
          <p:nvPr/>
        </p:nvSpPr>
        <p:spPr bwMode="auto">
          <a:xfrm>
            <a:off x="428625" y="214313"/>
            <a:ext cx="524351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eaLnBrk="1" hangingPunct="1">
              <a:buClrTx/>
              <a:buFontTx/>
              <a:buNone/>
            </a:pPr>
            <a:r>
              <a:rPr lang="es-ES" altLang="es-ES" sz="6600">
                <a:solidFill>
                  <a:srgbClr val="00CC00"/>
                </a:solidFill>
                <a:latin typeface="Agency FB" panose="020B0503020202020204" pitchFamily="34" charset="0"/>
              </a:rPr>
              <a:t>Muchas Gracias</a:t>
            </a:r>
          </a:p>
        </p:txBody>
      </p:sp>
      <p:pic>
        <p:nvPicPr>
          <p:cNvPr id="81924" name="3 Imagen" descr="V Muerte Subita.jpg">
            <a:extLst>
              <a:ext uri="{FF2B5EF4-FFF2-40B4-BE49-F238E27FC236}">
                <a16:creationId xmlns:a16="http://schemas.microsoft.com/office/drawing/2014/main" id="{7A44574F-7A9A-4394-A576-0B35160731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500063"/>
            <a:ext cx="298132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048F8D35-08C8-4CA1-AED2-300D0A023373}"/>
              </a:ext>
            </a:extLst>
          </p:cNvPr>
          <p:cNvSpPr txBox="1">
            <a:spLocks noChangeArrowheads="1"/>
          </p:cNvSpPr>
          <p:nvPr/>
        </p:nvSpPr>
        <p:spPr bwMode="auto">
          <a:xfrm>
            <a:off x="684213"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ＭＳ Ｐゴシック" panose="020B0600070205080204" pitchFamily="34" charset="-128"/>
              </a:defRPr>
            </a:lvl9pPr>
          </a:lstStyle>
          <a:p>
            <a:pPr algn="ctr" eaLnBrk="1" hangingPunct="1">
              <a:buClrTx/>
              <a:buFontTx/>
              <a:buNone/>
            </a:pPr>
            <a:r>
              <a:rPr lang="es-ES" altLang="es-ES" sz="4400">
                <a:solidFill>
                  <a:srgbClr val="FF0000"/>
                </a:solidFill>
                <a:latin typeface="Agency FB" panose="020B0503020202020204" pitchFamily="34" charset="0"/>
              </a:rPr>
              <a:t>Muerte Súbita</a:t>
            </a:r>
          </a:p>
        </p:txBody>
      </p:sp>
      <p:sp>
        <p:nvSpPr>
          <p:cNvPr id="2" name="Text Box 2">
            <a:extLst>
              <a:ext uri="{FF2B5EF4-FFF2-40B4-BE49-F238E27FC236}">
                <a16:creationId xmlns:a16="http://schemas.microsoft.com/office/drawing/2014/main" id="{67F95252-C107-4CCE-8962-36622755546B}"/>
              </a:ext>
            </a:extLst>
          </p:cNvPr>
          <p:cNvSpPr txBox="1">
            <a:spLocks noChangeArrowheads="1"/>
          </p:cNvSpPr>
          <p:nvPr/>
        </p:nvSpPr>
        <p:spPr bwMode="auto">
          <a:xfrm>
            <a:off x="609600" y="1143000"/>
            <a:ext cx="7772400" cy="4322763"/>
          </a:xfrm>
          <a:prstGeom prst="rect">
            <a:avLst/>
          </a:prstGeom>
          <a:noFill/>
          <a:ln w="9525" cap="flat">
            <a:noFill/>
            <a:round/>
            <a:headEnd/>
            <a:tailEnd/>
          </a:ln>
          <a:effectLst/>
        </p:spPr>
        <p:txBody>
          <a:bodyPr/>
          <a:lstStyle/>
          <a:p>
            <a:pPr marL="341313" indent="-341313">
              <a:spcBef>
                <a:spcPts val="500"/>
              </a:spcBef>
              <a:buFont typeface="Agency FB"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2000">
              <a:solidFill>
                <a:srgbClr val="000000"/>
              </a:solidFill>
              <a:latin typeface="Agency FB" pitchFamily="32" charset="0"/>
              <a:ea typeface="ＭＳ Ｐゴシック" pitchFamily="32" charset="-128"/>
            </a:endParaRPr>
          </a:p>
          <a:p>
            <a:pPr marL="341313" indent="-341313">
              <a:spcBef>
                <a:spcPts val="5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000">
                <a:solidFill>
                  <a:srgbClr val="000000"/>
                </a:solidFill>
                <a:latin typeface="Agency FB" pitchFamily="32" charset="0"/>
                <a:ea typeface="ＭＳ Ｐゴシック" pitchFamily="32" charset="-128"/>
              </a:rPr>
              <a:t>Aquella parada cardiaca repentina e inesperada que ocurre en una persona que previamente se encontraba bien.</a:t>
            </a:r>
          </a:p>
          <a:p>
            <a:pPr marL="341313" indent="-341313">
              <a:spcBef>
                <a:spcPts val="500"/>
              </a:spcBef>
              <a:buFont typeface="Agency FB"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2000">
              <a:solidFill>
                <a:srgbClr val="000000"/>
              </a:solidFill>
              <a:latin typeface="Agency FB" pitchFamily="32" charset="0"/>
              <a:ea typeface="ＭＳ Ｐゴシック" pitchFamily="32" charset="-128"/>
            </a:endParaRPr>
          </a:p>
          <a:p>
            <a:pPr marL="341313" indent="-341313">
              <a:spcBef>
                <a:spcPts val="5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000">
                <a:solidFill>
                  <a:srgbClr val="000000"/>
                </a:solidFill>
                <a:latin typeface="Agency FB" pitchFamily="32" charset="0"/>
                <a:ea typeface="ＭＳ Ｐゴシック" pitchFamily="32" charset="-128"/>
              </a:rPr>
              <a:t>La muerte súbita extrahospitalaria es un problema de primera magnitud para la salud pública </a:t>
            </a:r>
          </a:p>
          <a:p>
            <a:pPr marL="342900" indent="-341313">
              <a:spcBef>
                <a:spcPts val="5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2000">
              <a:solidFill>
                <a:srgbClr val="000000"/>
              </a:solidFill>
              <a:latin typeface="Agency FB" pitchFamily="32" charset="0"/>
              <a:ea typeface="ＭＳ Ｐゴシック" pitchFamily="32" charset="-128"/>
            </a:endParaRPr>
          </a:p>
          <a:p>
            <a:pPr marL="341313" indent="-341313">
              <a:spcBef>
                <a:spcPts val="500"/>
              </a:spcBef>
              <a:buFont typeface="Agency FB" pitchFamily="32"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2000">
                <a:solidFill>
                  <a:srgbClr val="000000"/>
                </a:solidFill>
                <a:latin typeface="Agency FB" pitchFamily="32" charset="0"/>
                <a:ea typeface="ＭＳ Ｐゴシック" pitchFamily="32" charset="-128"/>
              </a:rPr>
              <a:t>Se estima que cada año se producen en España más de 24.000, lo que equivale a una media de 100 muertes al día o una muerte cada 15 minutos, ocasionando 14 veces más fallecimientos que los accidentes de tráfico. </a:t>
            </a:r>
            <a:r>
              <a:rPr lang="es-ES" sz="2000" baseline="30000">
                <a:solidFill>
                  <a:srgbClr val="FF0000"/>
                </a:solidFill>
                <a:latin typeface="Agency FB" pitchFamily="32" charset="0"/>
                <a:ea typeface="ＭＳ Ｐゴシック" pitchFamily="32" charset="-128"/>
              </a:rPr>
              <a:t>1</a:t>
            </a:r>
          </a:p>
          <a:p>
            <a:pPr marL="342900" indent="-341313">
              <a:spcBef>
                <a:spcPts val="5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2000" baseline="30000">
              <a:solidFill>
                <a:srgbClr val="FF0000"/>
              </a:solidFill>
              <a:latin typeface="Agency FB" pitchFamily="32" charset="0"/>
              <a:ea typeface="ＭＳ Ｐゴシック" pitchFamily="32" charset="-128"/>
            </a:endParaRPr>
          </a:p>
          <a:p>
            <a:pPr marL="457200" lvl="1" indent="0">
              <a:spcBef>
                <a:spcPts val="25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s-ES" sz="1000">
                <a:solidFill>
                  <a:srgbClr val="FF0000"/>
                </a:solidFill>
                <a:latin typeface="Agency FB" pitchFamily="32" charset="0"/>
                <a:ea typeface="ＭＳ Ｐゴシック" pitchFamily="32" charset="-128"/>
              </a:rPr>
              <a:t>1</a:t>
            </a:r>
            <a:r>
              <a:rPr lang="es-ES" sz="1000">
                <a:solidFill>
                  <a:srgbClr val="000000"/>
                </a:solidFill>
                <a:latin typeface="Agency FB" pitchFamily="32" charset="0"/>
                <a:ea typeface="ＭＳ Ｐゴシック" pitchFamily="32" charset="-128"/>
              </a:rPr>
              <a:t>. Perales Rodríguez de Viguri, Jiménez Murillo L, González Díaz G, Álvarez Fernández JA, Medina JC, Ortega J, et al. La desfibrilación temprana: conclusiones y recomendaciones del I Foro de Expertos en Desfibrilación Semiautomática. Med. Intensiva. 2003;27:488-94.</a:t>
            </a:r>
          </a:p>
          <a:p>
            <a:pPr marL="341313" indent="-341313">
              <a:spcBef>
                <a:spcPts val="250"/>
              </a:spcBef>
              <a:buFont typeface="Agency FB"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s-ES" sz="1000">
              <a:solidFill>
                <a:srgbClr val="000000"/>
              </a:solidFill>
              <a:latin typeface="Agency FB" pitchFamily="32" charset="0"/>
              <a:ea typeface="ＭＳ Ｐゴシック" pitchFamily="32" charset="-128"/>
            </a:endParaRPr>
          </a:p>
        </p:txBody>
      </p:sp>
      <p:pic>
        <p:nvPicPr>
          <p:cNvPr id="11268" name="Picture 3">
            <a:extLst>
              <a:ext uri="{FF2B5EF4-FFF2-40B4-BE49-F238E27FC236}">
                <a16:creationId xmlns:a16="http://schemas.microsoft.com/office/drawing/2014/main" id="{F10AAEEF-8765-427E-BC4D-BE8E221E0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1054100" cy="17938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ＭＳ Ｐゴシック"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ＭＳ Ｐゴシック" pitchFamily="32" charset="-128"/>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3688</TotalTime>
  <Words>2617</Words>
  <Application>Microsoft Office PowerPoint</Application>
  <PresentationFormat>Presentación en pantalla (4:3)</PresentationFormat>
  <Paragraphs>378</Paragraphs>
  <Slides>83</Slides>
  <Notes>83</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0</vt:i4>
      </vt:variant>
      <vt:variant>
        <vt:lpstr>Títulos de diapositiva</vt:lpstr>
      </vt:variant>
      <vt:variant>
        <vt:i4>83</vt:i4>
      </vt:variant>
    </vt:vector>
  </HeadingPairs>
  <TitlesOfParts>
    <vt:vector size="95" baseType="lpstr">
      <vt:lpstr>Times New Roman</vt:lpstr>
      <vt:lpstr>ＭＳ Ｐゴシック</vt:lpstr>
      <vt:lpstr>Arial</vt:lpstr>
      <vt:lpstr>Berlin Sans FB</vt:lpstr>
      <vt:lpstr>Comic Sans MS</vt:lpstr>
      <vt:lpstr>Agency FB</vt:lpstr>
      <vt:lpstr>Garamond</vt:lpstr>
      <vt:lpstr>Wingdings</vt:lpstr>
      <vt:lpstr>Aharoni</vt:lpstr>
      <vt:lpstr>Calibri</vt:lpstr>
      <vt:lpstr>Bradley Hand ITC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SOPORTE VITAL BÁSICO</dc:title>
  <dc:creator>Usuario</dc:creator>
  <cp:lastModifiedBy>Etxea</cp:lastModifiedBy>
  <cp:revision>229</cp:revision>
  <cp:lastPrinted>1601-01-01T00:00:00Z</cp:lastPrinted>
  <dcterms:created xsi:type="dcterms:W3CDTF">1601-01-01T00:00:00Z</dcterms:created>
  <dcterms:modified xsi:type="dcterms:W3CDTF">2021-03-25T20:25:04Z</dcterms:modified>
</cp:coreProperties>
</file>